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60" r:id="rId1"/>
  </p:sldMasterIdLst>
  <p:notesMasterIdLst>
    <p:notesMasterId r:id="rId5"/>
  </p:notesMasterIdLst>
  <p:sldIdLst>
    <p:sldId id="256" r:id="rId2"/>
    <p:sldId id="260" r:id="rId3"/>
    <p:sldId id="261" r:id="rId4"/>
  </p:sldIdLst>
  <p:sldSz cx="11303000" cy="201041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5636"/>
    <a:srgbClr val="168036"/>
    <a:srgbClr val="77933C"/>
    <a:srgbClr val="0080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68" autoAdjust="0"/>
    <p:restoredTop sz="95742" autoAdjust="0"/>
  </p:normalViewPr>
  <p:slideViewPr>
    <p:cSldViewPr snapToGrid="0">
      <p:cViewPr>
        <p:scale>
          <a:sx n="115" d="100"/>
          <a:sy n="115" d="100"/>
        </p:scale>
        <p:origin x="2448" y="-79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B26B4-09FB-417E-B49B-814AD52BEAD3}" type="datetimeFigureOut">
              <a:rPr lang="en-IN" smtClean="0"/>
              <a:t>24/04/25</a:t>
            </a:fld>
            <a:endParaRPr lang="en-IN"/>
          </a:p>
        </p:txBody>
      </p:sp>
      <p:sp>
        <p:nvSpPr>
          <p:cNvPr id="4" name="Slide Image Placeholder 3"/>
          <p:cNvSpPr>
            <a:spLocks noGrp="1" noRot="1" noChangeAspect="1"/>
          </p:cNvSpPr>
          <p:nvPr>
            <p:ph type="sldImg" idx="2"/>
          </p:nvPr>
        </p:nvSpPr>
        <p:spPr>
          <a:xfrm>
            <a:off x="2562225" y="1143000"/>
            <a:ext cx="173355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334F16-E63F-404D-811A-D13DC3F8C657}" type="slidenum">
              <a:rPr lang="en-IN" smtClean="0"/>
              <a:t>‹#›</a:t>
            </a:fld>
            <a:endParaRPr lang="en-IN"/>
          </a:p>
        </p:txBody>
      </p:sp>
    </p:spTree>
    <p:extLst>
      <p:ext uri="{BB962C8B-B14F-4D97-AF65-F5344CB8AC3E}">
        <p14:creationId xmlns:p14="http://schemas.microsoft.com/office/powerpoint/2010/main" val="129877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D334F16-E63F-404D-811A-D13DC3F8C657}" type="slidenum">
              <a:rPr lang="en-IN" smtClean="0"/>
              <a:t>3</a:t>
            </a:fld>
            <a:endParaRPr lang="en-IN"/>
          </a:p>
        </p:txBody>
      </p:sp>
    </p:spTree>
    <p:extLst>
      <p:ext uri="{BB962C8B-B14F-4D97-AF65-F5344CB8AC3E}">
        <p14:creationId xmlns:p14="http://schemas.microsoft.com/office/powerpoint/2010/main" val="1274121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79853-F53A-539C-B8F9-8A366632B3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86C4EC-2FCF-C01C-DBC1-AF13DC66D6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2F51DB-E434-CBBC-B248-D1230B1A532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1BC00CE6-6026-B650-22FC-EA058F6DE716}"/>
              </a:ext>
            </a:extLst>
          </p:cNvPr>
          <p:cNvSpPr>
            <a:spLocks noGrp="1"/>
          </p:cNvSpPr>
          <p:nvPr>
            <p:ph type="sldNum" sz="quarter" idx="5"/>
          </p:nvPr>
        </p:nvSpPr>
        <p:spPr/>
        <p:txBody>
          <a:bodyPr/>
          <a:lstStyle/>
          <a:p>
            <a:fld id="{7D334F16-E63F-404D-811A-D13DC3F8C657}" type="slidenum">
              <a:rPr lang="en-IN" smtClean="0"/>
              <a:t>4</a:t>
            </a:fld>
            <a:endParaRPr lang="en-IN"/>
          </a:p>
        </p:txBody>
      </p:sp>
    </p:spTree>
    <p:extLst>
      <p:ext uri="{BB962C8B-B14F-4D97-AF65-F5344CB8AC3E}">
        <p14:creationId xmlns:p14="http://schemas.microsoft.com/office/powerpoint/2010/main" val="3339592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1631F9-CCE3-4CFF-A1B7-FB1DF1A75F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90B8D6-EDF2-B4B4-1B92-4097169F78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29711B-BFA9-906F-C400-A50138D5DA86}"/>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F4C58DCD-7FE9-5324-1776-1D4C7D57CE89}"/>
              </a:ext>
            </a:extLst>
          </p:cNvPr>
          <p:cNvSpPr>
            <a:spLocks noGrp="1"/>
          </p:cNvSpPr>
          <p:nvPr>
            <p:ph type="sldNum" sz="quarter" idx="5"/>
          </p:nvPr>
        </p:nvSpPr>
        <p:spPr/>
        <p:txBody>
          <a:bodyPr/>
          <a:lstStyle/>
          <a:p>
            <a:fld id="{7D334F16-E63F-404D-811A-D13DC3F8C657}" type="slidenum">
              <a:rPr lang="en-IN" smtClean="0"/>
              <a:t>5</a:t>
            </a:fld>
            <a:endParaRPr lang="en-IN"/>
          </a:p>
        </p:txBody>
      </p:sp>
    </p:spTree>
    <p:extLst>
      <p:ext uri="{BB962C8B-B14F-4D97-AF65-F5344CB8AC3E}">
        <p14:creationId xmlns:p14="http://schemas.microsoft.com/office/powerpoint/2010/main" val="2230420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7725" y="3290186"/>
            <a:ext cx="9607550" cy="6999205"/>
          </a:xfrm>
        </p:spPr>
        <p:txBody>
          <a:bodyPr anchor="b"/>
          <a:lstStyle>
            <a:lvl1pPr algn="ctr">
              <a:defRPr sz="7417"/>
            </a:lvl1pPr>
          </a:lstStyle>
          <a:p>
            <a:r>
              <a:rPr lang="en-US"/>
              <a:t>Click to edit Master title style</a:t>
            </a:r>
            <a:endParaRPr lang="en-US" dirty="0"/>
          </a:p>
        </p:txBody>
      </p:sp>
      <p:sp>
        <p:nvSpPr>
          <p:cNvPr id="3" name="Subtitle 2"/>
          <p:cNvSpPr>
            <a:spLocks noGrp="1"/>
          </p:cNvSpPr>
          <p:nvPr>
            <p:ph type="subTitle" idx="1"/>
          </p:nvPr>
        </p:nvSpPr>
        <p:spPr>
          <a:xfrm>
            <a:off x="1412875" y="10559308"/>
            <a:ext cx="8477250" cy="4853836"/>
          </a:xfrm>
        </p:spPr>
        <p:txBody>
          <a:bodyPr/>
          <a:lstStyle>
            <a:lvl1pPr marL="0" indent="0" algn="ctr">
              <a:buNone/>
              <a:defRPr sz="2967"/>
            </a:lvl1pPr>
            <a:lvl2pPr marL="565145" indent="0" algn="ctr">
              <a:buNone/>
              <a:defRPr sz="2472"/>
            </a:lvl2pPr>
            <a:lvl3pPr marL="1130290" indent="0" algn="ctr">
              <a:buNone/>
              <a:defRPr sz="2225"/>
            </a:lvl3pPr>
            <a:lvl4pPr marL="1695435" indent="0" algn="ctr">
              <a:buNone/>
              <a:defRPr sz="1978"/>
            </a:lvl4pPr>
            <a:lvl5pPr marL="2260580" indent="0" algn="ctr">
              <a:buNone/>
              <a:defRPr sz="1978"/>
            </a:lvl5pPr>
            <a:lvl6pPr marL="2825725" indent="0" algn="ctr">
              <a:buNone/>
              <a:defRPr sz="1978"/>
            </a:lvl6pPr>
            <a:lvl7pPr marL="3390870" indent="0" algn="ctr">
              <a:buNone/>
              <a:defRPr sz="1978"/>
            </a:lvl7pPr>
            <a:lvl8pPr marL="3956014" indent="0" algn="ctr">
              <a:buNone/>
              <a:defRPr sz="1978"/>
            </a:lvl8pPr>
            <a:lvl9pPr marL="452115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15B92A-F89F-4A5A-A4D4-F14ED9639F48}" type="datetimeFigureOut">
              <a:rPr lang="en-IN" smtClean="0"/>
              <a:t>24/04/25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3814969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5B92A-F89F-4A5A-A4D4-F14ED9639F48}" type="datetimeFigureOut">
              <a:rPr lang="en-IN" smtClean="0"/>
              <a:t>24/04/25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266584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88710" y="1070357"/>
            <a:ext cx="2437209" cy="1703729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7082" y="1070357"/>
            <a:ext cx="7170341" cy="170372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5B92A-F89F-4A5A-A4D4-F14ED9639F48}" type="datetimeFigureOut">
              <a:rPr lang="en-IN" smtClean="0"/>
              <a:t>24/04/25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397320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15B92A-F89F-4A5A-A4D4-F14ED9639F48}" type="datetimeFigureOut">
              <a:rPr lang="en-IN" smtClean="0"/>
              <a:t>24/04/25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3933021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1195" y="5012070"/>
            <a:ext cx="9748838" cy="8362746"/>
          </a:xfrm>
        </p:spPr>
        <p:txBody>
          <a:bodyPr anchor="b"/>
          <a:lstStyle>
            <a:lvl1pPr>
              <a:defRPr sz="7417"/>
            </a:lvl1pPr>
          </a:lstStyle>
          <a:p>
            <a:r>
              <a:rPr lang="en-US"/>
              <a:t>Click to edit Master title style</a:t>
            </a:r>
            <a:endParaRPr lang="en-US" dirty="0"/>
          </a:p>
        </p:txBody>
      </p:sp>
      <p:sp>
        <p:nvSpPr>
          <p:cNvPr id="3" name="Text Placeholder 2"/>
          <p:cNvSpPr>
            <a:spLocks noGrp="1"/>
          </p:cNvSpPr>
          <p:nvPr>
            <p:ph type="body" idx="1"/>
          </p:nvPr>
        </p:nvSpPr>
        <p:spPr>
          <a:xfrm>
            <a:off x="771195" y="13453930"/>
            <a:ext cx="9748838" cy="4397770"/>
          </a:xfrm>
        </p:spPr>
        <p:txBody>
          <a:bodyPr/>
          <a:lstStyle>
            <a:lvl1pPr marL="0" indent="0">
              <a:buNone/>
              <a:defRPr sz="2967">
                <a:solidFill>
                  <a:schemeClr val="tx1"/>
                </a:solidFill>
              </a:defRPr>
            </a:lvl1pPr>
            <a:lvl2pPr marL="565145" indent="0">
              <a:buNone/>
              <a:defRPr sz="2472">
                <a:solidFill>
                  <a:schemeClr val="tx1">
                    <a:tint val="75000"/>
                  </a:schemeClr>
                </a:solidFill>
              </a:defRPr>
            </a:lvl2pPr>
            <a:lvl3pPr marL="1130290" indent="0">
              <a:buNone/>
              <a:defRPr sz="2225">
                <a:solidFill>
                  <a:schemeClr val="tx1">
                    <a:tint val="75000"/>
                  </a:schemeClr>
                </a:solidFill>
              </a:defRPr>
            </a:lvl3pPr>
            <a:lvl4pPr marL="1695435" indent="0">
              <a:buNone/>
              <a:defRPr sz="1978">
                <a:solidFill>
                  <a:schemeClr val="tx1">
                    <a:tint val="75000"/>
                  </a:schemeClr>
                </a:solidFill>
              </a:defRPr>
            </a:lvl4pPr>
            <a:lvl5pPr marL="2260580" indent="0">
              <a:buNone/>
              <a:defRPr sz="1978">
                <a:solidFill>
                  <a:schemeClr val="tx1">
                    <a:tint val="75000"/>
                  </a:schemeClr>
                </a:solidFill>
              </a:defRPr>
            </a:lvl5pPr>
            <a:lvl6pPr marL="2825725" indent="0">
              <a:buNone/>
              <a:defRPr sz="1978">
                <a:solidFill>
                  <a:schemeClr val="tx1">
                    <a:tint val="75000"/>
                  </a:schemeClr>
                </a:solidFill>
              </a:defRPr>
            </a:lvl6pPr>
            <a:lvl7pPr marL="3390870" indent="0">
              <a:buNone/>
              <a:defRPr sz="1978">
                <a:solidFill>
                  <a:schemeClr val="tx1">
                    <a:tint val="75000"/>
                  </a:schemeClr>
                </a:solidFill>
              </a:defRPr>
            </a:lvl7pPr>
            <a:lvl8pPr marL="3956014" indent="0">
              <a:buNone/>
              <a:defRPr sz="1978">
                <a:solidFill>
                  <a:schemeClr val="tx1">
                    <a:tint val="75000"/>
                  </a:schemeClr>
                </a:solidFill>
              </a:defRPr>
            </a:lvl8pPr>
            <a:lvl9pPr marL="452115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15B92A-F89F-4A5A-A4D4-F14ED9639F48}" type="datetimeFigureOut">
              <a:rPr lang="en-IN" smtClean="0"/>
              <a:t>24/04/25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180894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77081" y="5351786"/>
            <a:ext cx="4803775" cy="127558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22144" y="5351786"/>
            <a:ext cx="4803775" cy="127558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15B92A-F89F-4A5A-A4D4-F14ED9639F48}" type="datetimeFigureOut">
              <a:rPr lang="en-IN" smtClean="0"/>
              <a:t>24/04/25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74122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8553" y="1070362"/>
            <a:ext cx="9748838" cy="38858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778555" y="4928298"/>
            <a:ext cx="4781698" cy="2415283"/>
          </a:xfrm>
        </p:spPr>
        <p:txBody>
          <a:bodyPr anchor="b"/>
          <a:lstStyle>
            <a:lvl1pPr marL="0" indent="0">
              <a:buNone/>
              <a:defRPr sz="2967" b="1"/>
            </a:lvl1pPr>
            <a:lvl2pPr marL="565145" indent="0">
              <a:buNone/>
              <a:defRPr sz="2472" b="1"/>
            </a:lvl2pPr>
            <a:lvl3pPr marL="1130290" indent="0">
              <a:buNone/>
              <a:defRPr sz="2225" b="1"/>
            </a:lvl3pPr>
            <a:lvl4pPr marL="1695435" indent="0">
              <a:buNone/>
              <a:defRPr sz="1978" b="1"/>
            </a:lvl4pPr>
            <a:lvl5pPr marL="2260580" indent="0">
              <a:buNone/>
              <a:defRPr sz="1978" b="1"/>
            </a:lvl5pPr>
            <a:lvl6pPr marL="2825725" indent="0">
              <a:buNone/>
              <a:defRPr sz="1978" b="1"/>
            </a:lvl6pPr>
            <a:lvl7pPr marL="3390870" indent="0">
              <a:buNone/>
              <a:defRPr sz="1978" b="1"/>
            </a:lvl7pPr>
            <a:lvl8pPr marL="3956014" indent="0">
              <a:buNone/>
              <a:defRPr sz="1978" b="1"/>
            </a:lvl8pPr>
            <a:lvl9pPr marL="4521159" indent="0">
              <a:buNone/>
              <a:defRPr sz="1978" b="1"/>
            </a:lvl9pPr>
          </a:lstStyle>
          <a:p>
            <a:pPr lvl="0"/>
            <a:r>
              <a:rPr lang="en-US"/>
              <a:t>Click to edit Master text styles</a:t>
            </a:r>
          </a:p>
        </p:txBody>
      </p:sp>
      <p:sp>
        <p:nvSpPr>
          <p:cNvPr id="4" name="Content Placeholder 3"/>
          <p:cNvSpPr>
            <a:spLocks noGrp="1"/>
          </p:cNvSpPr>
          <p:nvPr>
            <p:ph sz="half" idx="2"/>
          </p:nvPr>
        </p:nvSpPr>
        <p:spPr>
          <a:xfrm>
            <a:off x="778555" y="7343581"/>
            <a:ext cx="4781698" cy="108013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722144" y="4928298"/>
            <a:ext cx="4805247" cy="2415283"/>
          </a:xfrm>
        </p:spPr>
        <p:txBody>
          <a:bodyPr anchor="b"/>
          <a:lstStyle>
            <a:lvl1pPr marL="0" indent="0">
              <a:buNone/>
              <a:defRPr sz="2967" b="1"/>
            </a:lvl1pPr>
            <a:lvl2pPr marL="565145" indent="0">
              <a:buNone/>
              <a:defRPr sz="2472" b="1"/>
            </a:lvl2pPr>
            <a:lvl3pPr marL="1130290" indent="0">
              <a:buNone/>
              <a:defRPr sz="2225" b="1"/>
            </a:lvl3pPr>
            <a:lvl4pPr marL="1695435" indent="0">
              <a:buNone/>
              <a:defRPr sz="1978" b="1"/>
            </a:lvl4pPr>
            <a:lvl5pPr marL="2260580" indent="0">
              <a:buNone/>
              <a:defRPr sz="1978" b="1"/>
            </a:lvl5pPr>
            <a:lvl6pPr marL="2825725" indent="0">
              <a:buNone/>
              <a:defRPr sz="1978" b="1"/>
            </a:lvl6pPr>
            <a:lvl7pPr marL="3390870" indent="0">
              <a:buNone/>
              <a:defRPr sz="1978" b="1"/>
            </a:lvl7pPr>
            <a:lvl8pPr marL="3956014" indent="0">
              <a:buNone/>
              <a:defRPr sz="1978" b="1"/>
            </a:lvl8pPr>
            <a:lvl9pPr marL="452115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5722144" y="7343581"/>
            <a:ext cx="4805247" cy="108013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15B92A-F89F-4A5A-A4D4-F14ED9639F48}" type="datetimeFigureOut">
              <a:rPr lang="en-IN" smtClean="0"/>
              <a:t>24/04/25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1135071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15B92A-F89F-4A5A-A4D4-F14ED9639F48}" type="datetimeFigureOut">
              <a:rPr lang="en-IN" smtClean="0"/>
              <a:t>24/04/25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238033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5B92A-F89F-4A5A-A4D4-F14ED9639F48}" type="datetimeFigureOut">
              <a:rPr lang="en-IN" smtClean="0"/>
              <a:t>24/04/25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372116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8553" y="1340273"/>
            <a:ext cx="3645512" cy="4690957"/>
          </a:xfrm>
        </p:spPr>
        <p:txBody>
          <a:bodyPr anchor="b"/>
          <a:lstStyle>
            <a:lvl1pPr>
              <a:defRPr sz="3956"/>
            </a:lvl1pPr>
          </a:lstStyle>
          <a:p>
            <a:r>
              <a:rPr lang="en-US"/>
              <a:t>Click to edit Master title style</a:t>
            </a:r>
            <a:endParaRPr lang="en-US" dirty="0"/>
          </a:p>
        </p:txBody>
      </p:sp>
      <p:sp>
        <p:nvSpPr>
          <p:cNvPr id="3" name="Content Placeholder 2"/>
          <p:cNvSpPr>
            <a:spLocks noGrp="1"/>
          </p:cNvSpPr>
          <p:nvPr>
            <p:ph idx="1"/>
          </p:nvPr>
        </p:nvSpPr>
        <p:spPr>
          <a:xfrm>
            <a:off x="4805247" y="2894623"/>
            <a:ext cx="5722144" cy="14286941"/>
          </a:xfrm>
        </p:spPr>
        <p:txBody>
          <a:bodyPr/>
          <a:lstStyle>
            <a:lvl1pPr>
              <a:defRPr sz="3956"/>
            </a:lvl1pPr>
            <a:lvl2pPr>
              <a:defRPr sz="3461"/>
            </a:lvl2pPr>
            <a:lvl3pPr>
              <a:defRPr sz="2967"/>
            </a:lvl3pPr>
            <a:lvl4pPr>
              <a:defRPr sz="2472"/>
            </a:lvl4pPr>
            <a:lvl5pPr>
              <a:defRPr sz="2472"/>
            </a:lvl5pPr>
            <a:lvl6pPr>
              <a:defRPr sz="2472"/>
            </a:lvl6pPr>
            <a:lvl7pPr>
              <a:defRPr sz="2472"/>
            </a:lvl7pPr>
            <a:lvl8pPr>
              <a:defRPr sz="2472"/>
            </a:lvl8pPr>
            <a:lvl9pPr>
              <a:defRPr sz="24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553" y="6031230"/>
            <a:ext cx="3645512" cy="11173600"/>
          </a:xfrm>
        </p:spPr>
        <p:txBody>
          <a:bodyPr/>
          <a:lstStyle>
            <a:lvl1pPr marL="0" indent="0">
              <a:buNone/>
              <a:defRPr sz="1978"/>
            </a:lvl1pPr>
            <a:lvl2pPr marL="565145" indent="0">
              <a:buNone/>
              <a:defRPr sz="1731"/>
            </a:lvl2pPr>
            <a:lvl3pPr marL="1130290" indent="0">
              <a:buNone/>
              <a:defRPr sz="1483"/>
            </a:lvl3pPr>
            <a:lvl4pPr marL="1695435" indent="0">
              <a:buNone/>
              <a:defRPr sz="1236"/>
            </a:lvl4pPr>
            <a:lvl5pPr marL="2260580" indent="0">
              <a:buNone/>
              <a:defRPr sz="1236"/>
            </a:lvl5pPr>
            <a:lvl6pPr marL="2825725" indent="0">
              <a:buNone/>
              <a:defRPr sz="1236"/>
            </a:lvl6pPr>
            <a:lvl7pPr marL="3390870" indent="0">
              <a:buNone/>
              <a:defRPr sz="1236"/>
            </a:lvl7pPr>
            <a:lvl8pPr marL="3956014" indent="0">
              <a:buNone/>
              <a:defRPr sz="1236"/>
            </a:lvl8pPr>
            <a:lvl9pPr marL="452115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0815B92A-F89F-4A5A-A4D4-F14ED9639F48}" type="datetimeFigureOut">
              <a:rPr lang="en-IN" smtClean="0"/>
              <a:t>24/04/25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270035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8553" y="1340273"/>
            <a:ext cx="3645512" cy="4690957"/>
          </a:xfrm>
        </p:spPr>
        <p:txBody>
          <a:bodyPr anchor="b"/>
          <a:lstStyle>
            <a:lvl1pPr>
              <a:defRPr sz="3956"/>
            </a:lvl1pPr>
          </a:lstStyle>
          <a:p>
            <a:r>
              <a:rPr lang="en-US"/>
              <a:t>Click to edit Master title style</a:t>
            </a:r>
            <a:endParaRPr lang="en-US" dirty="0"/>
          </a:p>
        </p:txBody>
      </p:sp>
      <p:sp>
        <p:nvSpPr>
          <p:cNvPr id="3" name="Picture Placeholder 2"/>
          <p:cNvSpPr>
            <a:spLocks noGrp="1" noChangeAspect="1"/>
          </p:cNvSpPr>
          <p:nvPr>
            <p:ph type="pic" idx="1"/>
          </p:nvPr>
        </p:nvSpPr>
        <p:spPr>
          <a:xfrm>
            <a:off x="4805247" y="2894623"/>
            <a:ext cx="5722144" cy="14286941"/>
          </a:xfrm>
        </p:spPr>
        <p:txBody>
          <a:bodyPr anchor="t"/>
          <a:lstStyle>
            <a:lvl1pPr marL="0" indent="0">
              <a:buNone/>
              <a:defRPr sz="3956"/>
            </a:lvl1pPr>
            <a:lvl2pPr marL="565145" indent="0">
              <a:buNone/>
              <a:defRPr sz="3461"/>
            </a:lvl2pPr>
            <a:lvl3pPr marL="1130290" indent="0">
              <a:buNone/>
              <a:defRPr sz="2967"/>
            </a:lvl3pPr>
            <a:lvl4pPr marL="1695435" indent="0">
              <a:buNone/>
              <a:defRPr sz="2472"/>
            </a:lvl4pPr>
            <a:lvl5pPr marL="2260580" indent="0">
              <a:buNone/>
              <a:defRPr sz="2472"/>
            </a:lvl5pPr>
            <a:lvl6pPr marL="2825725" indent="0">
              <a:buNone/>
              <a:defRPr sz="2472"/>
            </a:lvl6pPr>
            <a:lvl7pPr marL="3390870" indent="0">
              <a:buNone/>
              <a:defRPr sz="2472"/>
            </a:lvl7pPr>
            <a:lvl8pPr marL="3956014" indent="0">
              <a:buNone/>
              <a:defRPr sz="2472"/>
            </a:lvl8pPr>
            <a:lvl9pPr marL="4521159" indent="0">
              <a:buNone/>
              <a:defRPr sz="2472"/>
            </a:lvl9pPr>
          </a:lstStyle>
          <a:p>
            <a:r>
              <a:rPr lang="en-US"/>
              <a:t>Click icon to add picture</a:t>
            </a:r>
            <a:endParaRPr lang="en-US" dirty="0"/>
          </a:p>
        </p:txBody>
      </p:sp>
      <p:sp>
        <p:nvSpPr>
          <p:cNvPr id="4" name="Text Placeholder 3"/>
          <p:cNvSpPr>
            <a:spLocks noGrp="1"/>
          </p:cNvSpPr>
          <p:nvPr>
            <p:ph type="body" sz="half" idx="2"/>
          </p:nvPr>
        </p:nvSpPr>
        <p:spPr>
          <a:xfrm>
            <a:off x="778553" y="6031230"/>
            <a:ext cx="3645512" cy="11173600"/>
          </a:xfrm>
        </p:spPr>
        <p:txBody>
          <a:bodyPr/>
          <a:lstStyle>
            <a:lvl1pPr marL="0" indent="0">
              <a:buNone/>
              <a:defRPr sz="1978"/>
            </a:lvl1pPr>
            <a:lvl2pPr marL="565145" indent="0">
              <a:buNone/>
              <a:defRPr sz="1731"/>
            </a:lvl2pPr>
            <a:lvl3pPr marL="1130290" indent="0">
              <a:buNone/>
              <a:defRPr sz="1483"/>
            </a:lvl3pPr>
            <a:lvl4pPr marL="1695435" indent="0">
              <a:buNone/>
              <a:defRPr sz="1236"/>
            </a:lvl4pPr>
            <a:lvl5pPr marL="2260580" indent="0">
              <a:buNone/>
              <a:defRPr sz="1236"/>
            </a:lvl5pPr>
            <a:lvl6pPr marL="2825725" indent="0">
              <a:buNone/>
              <a:defRPr sz="1236"/>
            </a:lvl6pPr>
            <a:lvl7pPr marL="3390870" indent="0">
              <a:buNone/>
              <a:defRPr sz="1236"/>
            </a:lvl7pPr>
            <a:lvl8pPr marL="3956014" indent="0">
              <a:buNone/>
              <a:defRPr sz="1236"/>
            </a:lvl8pPr>
            <a:lvl9pPr marL="452115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0815B92A-F89F-4A5A-A4D4-F14ED9639F48}" type="datetimeFigureOut">
              <a:rPr lang="en-IN" smtClean="0"/>
              <a:t>24/04/25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CD2B54B-B7C2-44B6-93E8-1A0FFC3A41E0}" type="slidenum">
              <a:rPr lang="en-IN" smtClean="0"/>
              <a:t>‹#›</a:t>
            </a:fld>
            <a:endParaRPr lang="en-IN"/>
          </a:p>
        </p:txBody>
      </p:sp>
    </p:spTree>
    <p:extLst>
      <p:ext uri="{BB962C8B-B14F-4D97-AF65-F5344CB8AC3E}">
        <p14:creationId xmlns:p14="http://schemas.microsoft.com/office/powerpoint/2010/main" val="2928510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7081" y="1070362"/>
            <a:ext cx="9748838" cy="38858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77081" y="5351786"/>
            <a:ext cx="9748838" cy="1275586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081" y="18633527"/>
            <a:ext cx="2543175" cy="1070357"/>
          </a:xfrm>
          <a:prstGeom prst="rect">
            <a:avLst/>
          </a:prstGeom>
        </p:spPr>
        <p:txBody>
          <a:bodyPr vert="horz" lIns="91440" tIns="45720" rIns="91440" bIns="45720" rtlCol="0" anchor="ctr"/>
          <a:lstStyle>
            <a:lvl1pPr algn="l">
              <a:defRPr sz="1483">
                <a:solidFill>
                  <a:schemeClr val="tx1">
                    <a:tint val="75000"/>
                  </a:schemeClr>
                </a:solidFill>
              </a:defRPr>
            </a:lvl1pPr>
          </a:lstStyle>
          <a:p>
            <a:fld id="{0815B92A-F89F-4A5A-A4D4-F14ED9639F48}" type="datetimeFigureOut">
              <a:rPr lang="en-IN" smtClean="0"/>
              <a:t>24/04/25</a:t>
            </a:fld>
            <a:endParaRPr lang="en-IN"/>
          </a:p>
        </p:txBody>
      </p:sp>
      <p:sp>
        <p:nvSpPr>
          <p:cNvPr id="5" name="Footer Placeholder 4"/>
          <p:cNvSpPr>
            <a:spLocks noGrp="1"/>
          </p:cNvSpPr>
          <p:nvPr>
            <p:ph type="ftr" sz="quarter" idx="3"/>
          </p:nvPr>
        </p:nvSpPr>
        <p:spPr>
          <a:xfrm>
            <a:off x="3744119" y="18633527"/>
            <a:ext cx="3814763" cy="1070357"/>
          </a:xfrm>
          <a:prstGeom prst="rect">
            <a:avLst/>
          </a:prstGeom>
        </p:spPr>
        <p:txBody>
          <a:bodyPr vert="horz" lIns="91440" tIns="45720" rIns="91440" bIns="45720" rtlCol="0" anchor="ctr"/>
          <a:lstStyle>
            <a:lvl1pPr algn="ctr">
              <a:defRPr sz="1483">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7982744" y="18633527"/>
            <a:ext cx="2543175" cy="1070357"/>
          </a:xfrm>
          <a:prstGeom prst="rect">
            <a:avLst/>
          </a:prstGeom>
        </p:spPr>
        <p:txBody>
          <a:bodyPr vert="horz" lIns="91440" tIns="45720" rIns="91440" bIns="45720" rtlCol="0" anchor="ctr"/>
          <a:lstStyle>
            <a:lvl1pPr algn="r">
              <a:defRPr sz="1483">
                <a:solidFill>
                  <a:schemeClr val="tx1">
                    <a:tint val="75000"/>
                  </a:schemeClr>
                </a:solidFill>
              </a:defRPr>
            </a:lvl1pPr>
          </a:lstStyle>
          <a:p>
            <a:fld id="{0CD2B54B-B7C2-44B6-93E8-1A0FFC3A41E0}" type="slidenum">
              <a:rPr lang="en-IN" smtClean="0"/>
              <a:t>‹#›</a:t>
            </a:fld>
            <a:endParaRPr lang="en-IN"/>
          </a:p>
        </p:txBody>
      </p:sp>
    </p:spTree>
    <p:extLst>
      <p:ext uri="{BB962C8B-B14F-4D97-AF65-F5344CB8AC3E}">
        <p14:creationId xmlns:p14="http://schemas.microsoft.com/office/powerpoint/2010/main" val="1216083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130290" rtl="0" eaLnBrk="1" latinLnBrk="0" hangingPunct="1">
        <a:lnSpc>
          <a:spcPct val="90000"/>
        </a:lnSpc>
        <a:spcBef>
          <a:spcPct val="0"/>
        </a:spcBef>
        <a:buNone/>
        <a:defRPr sz="5439" kern="1200">
          <a:solidFill>
            <a:schemeClr val="tx1"/>
          </a:solidFill>
          <a:latin typeface="+mj-lt"/>
          <a:ea typeface="+mj-ea"/>
          <a:cs typeface="+mj-cs"/>
        </a:defRPr>
      </a:lvl1pPr>
    </p:titleStyle>
    <p:bodyStyle>
      <a:lvl1pPr marL="282572" indent="-282572" algn="l" defTabSz="1130290" rtl="0" eaLnBrk="1" latinLnBrk="0" hangingPunct="1">
        <a:lnSpc>
          <a:spcPct val="90000"/>
        </a:lnSpc>
        <a:spcBef>
          <a:spcPts val="1236"/>
        </a:spcBef>
        <a:buFont typeface="Arial" panose="020B0604020202020204" pitchFamily="34" charset="0"/>
        <a:buChar char="•"/>
        <a:defRPr sz="3461" kern="1200">
          <a:solidFill>
            <a:schemeClr val="tx1"/>
          </a:solidFill>
          <a:latin typeface="+mn-lt"/>
          <a:ea typeface="+mn-ea"/>
          <a:cs typeface="+mn-cs"/>
        </a:defRPr>
      </a:lvl1pPr>
      <a:lvl2pPr marL="847717" indent="-282572" algn="l" defTabSz="1130290" rtl="0" eaLnBrk="1" latinLnBrk="0" hangingPunct="1">
        <a:lnSpc>
          <a:spcPct val="90000"/>
        </a:lnSpc>
        <a:spcBef>
          <a:spcPts val="618"/>
        </a:spcBef>
        <a:buFont typeface="Arial" panose="020B0604020202020204" pitchFamily="34" charset="0"/>
        <a:buChar char="•"/>
        <a:defRPr sz="2967" kern="1200">
          <a:solidFill>
            <a:schemeClr val="tx1"/>
          </a:solidFill>
          <a:latin typeface="+mn-lt"/>
          <a:ea typeface="+mn-ea"/>
          <a:cs typeface="+mn-cs"/>
        </a:defRPr>
      </a:lvl2pPr>
      <a:lvl3pPr marL="1412862" indent="-282572" algn="l" defTabSz="1130290" rtl="0" eaLnBrk="1" latinLnBrk="0" hangingPunct="1">
        <a:lnSpc>
          <a:spcPct val="90000"/>
        </a:lnSpc>
        <a:spcBef>
          <a:spcPts val="618"/>
        </a:spcBef>
        <a:buFont typeface="Arial" panose="020B0604020202020204" pitchFamily="34" charset="0"/>
        <a:buChar char="•"/>
        <a:defRPr sz="2472" kern="1200">
          <a:solidFill>
            <a:schemeClr val="tx1"/>
          </a:solidFill>
          <a:latin typeface="+mn-lt"/>
          <a:ea typeface="+mn-ea"/>
          <a:cs typeface="+mn-cs"/>
        </a:defRPr>
      </a:lvl3pPr>
      <a:lvl4pPr marL="1978007" indent="-282572" algn="l" defTabSz="1130290"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4pPr>
      <a:lvl5pPr marL="2543152" indent="-282572" algn="l" defTabSz="1130290"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5pPr>
      <a:lvl6pPr marL="3108297" indent="-282572" algn="l" defTabSz="1130290"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6pPr>
      <a:lvl7pPr marL="3673442" indent="-282572" algn="l" defTabSz="1130290"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7pPr>
      <a:lvl8pPr marL="4238587" indent="-282572" algn="l" defTabSz="1130290"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8pPr>
      <a:lvl9pPr marL="4803732" indent="-282572" algn="l" defTabSz="1130290"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9pPr>
    </p:bodyStyle>
    <p:otherStyle>
      <a:defPPr>
        <a:defRPr lang="en-US"/>
      </a:defPPr>
      <a:lvl1pPr marL="0" algn="l" defTabSz="1130290" rtl="0" eaLnBrk="1" latinLnBrk="0" hangingPunct="1">
        <a:defRPr sz="2225" kern="1200">
          <a:solidFill>
            <a:schemeClr val="tx1"/>
          </a:solidFill>
          <a:latin typeface="+mn-lt"/>
          <a:ea typeface="+mn-ea"/>
          <a:cs typeface="+mn-cs"/>
        </a:defRPr>
      </a:lvl1pPr>
      <a:lvl2pPr marL="565145" algn="l" defTabSz="1130290" rtl="0" eaLnBrk="1" latinLnBrk="0" hangingPunct="1">
        <a:defRPr sz="2225" kern="1200">
          <a:solidFill>
            <a:schemeClr val="tx1"/>
          </a:solidFill>
          <a:latin typeface="+mn-lt"/>
          <a:ea typeface="+mn-ea"/>
          <a:cs typeface="+mn-cs"/>
        </a:defRPr>
      </a:lvl2pPr>
      <a:lvl3pPr marL="1130290" algn="l" defTabSz="1130290" rtl="0" eaLnBrk="1" latinLnBrk="0" hangingPunct="1">
        <a:defRPr sz="2225" kern="1200">
          <a:solidFill>
            <a:schemeClr val="tx1"/>
          </a:solidFill>
          <a:latin typeface="+mn-lt"/>
          <a:ea typeface="+mn-ea"/>
          <a:cs typeface="+mn-cs"/>
        </a:defRPr>
      </a:lvl3pPr>
      <a:lvl4pPr marL="1695435" algn="l" defTabSz="1130290" rtl="0" eaLnBrk="1" latinLnBrk="0" hangingPunct="1">
        <a:defRPr sz="2225" kern="1200">
          <a:solidFill>
            <a:schemeClr val="tx1"/>
          </a:solidFill>
          <a:latin typeface="+mn-lt"/>
          <a:ea typeface="+mn-ea"/>
          <a:cs typeface="+mn-cs"/>
        </a:defRPr>
      </a:lvl4pPr>
      <a:lvl5pPr marL="2260580" algn="l" defTabSz="1130290" rtl="0" eaLnBrk="1" latinLnBrk="0" hangingPunct="1">
        <a:defRPr sz="2225" kern="1200">
          <a:solidFill>
            <a:schemeClr val="tx1"/>
          </a:solidFill>
          <a:latin typeface="+mn-lt"/>
          <a:ea typeface="+mn-ea"/>
          <a:cs typeface="+mn-cs"/>
        </a:defRPr>
      </a:lvl5pPr>
      <a:lvl6pPr marL="2825725" algn="l" defTabSz="1130290" rtl="0" eaLnBrk="1" latinLnBrk="0" hangingPunct="1">
        <a:defRPr sz="2225" kern="1200">
          <a:solidFill>
            <a:schemeClr val="tx1"/>
          </a:solidFill>
          <a:latin typeface="+mn-lt"/>
          <a:ea typeface="+mn-ea"/>
          <a:cs typeface="+mn-cs"/>
        </a:defRPr>
      </a:lvl6pPr>
      <a:lvl7pPr marL="3390870" algn="l" defTabSz="1130290" rtl="0" eaLnBrk="1" latinLnBrk="0" hangingPunct="1">
        <a:defRPr sz="2225" kern="1200">
          <a:solidFill>
            <a:schemeClr val="tx1"/>
          </a:solidFill>
          <a:latin typeface="+mn-lt"/>
          <a:ea typeface="+mn-ea"/>
          <a:cs typeface="+mn-cs"/>
        </a:defRPr>
      </a:lvl7pPr>
      <a:lvl8pPr marL="3956014" algn="l" defTabSz="1130290" rtl="0" eaLnBrk="1" latinLnBrk="0" hangingPunct="1">
        <a:defRPr sz="2225" kern="1200">
          <a:solidFill>
            <a:schemeClr val="tx1"/>
          </a:solidFill>
          <a:latin typeface="+mn-lt"/>
          <a:ea typeface="+mn-ea"/>
          <a:cs typeface="+mn-cs"/>
        </a:defRPr>
      </a:lvl8pPr>
      <a:lvl9pPr marL="4521159" algn="l" defTabSz="1130290"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 t="-1000" r="-2000"/>
          </a:stretch>
        </a:blipFill>
        <a:effectLst/>
      </p:bgPr>
    </p:bg>
    <p:spTree>
      <p:nvGrpSpPr>
        <p:cNvPr id="1" name=""/>
        <p:cNvGrpSpPr/>
        <p:nvPr/>
      </p:nvGrpSpPr>
      <p:grpSpPr>
        <a:xfrm>
          <a:off x="0" y="0"/>
          <a:ext cx="0" cy="0"/>
          <a:chOff x="0" y="0"/>
          <a:chExt cx="0" cy="0"/>
        </a:xfrm>
      </p:grpSpPr>
      <p:sp>
        <p:nvSpPr>
          <p:cNvPr id="33" name="object 74">
            <a:extLst>
              <a:ext uri="{FF2B5EF4-FFF2-40B4-BE49-F238E27FC236}">
                <a16:creationId xmlns:a16="http://schemas.microsoft.com/office/drawing/2014/main" id="{A6979068-722D-F3C4-BD95-C6F2BB8E50D7}"/>
              </a:ext>
            </a:extLst>
          </p:cNvPr>
          <p:cNvSpPr/>
          <p:nvPr/>
        </p:nvSpPr>
        <p:spPr>
          <a:xfrm>
            <a:off x="34876" y="1627114"/>
            <a:ext cx="11268124" cy="569986"/>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chemeClr val="tx1">
              <a:lumMod val="95000"/>
              <a:lumOff val="5000"/>
              <a:alpha val="20520"/>
            </a:schemeClr>
          </a:solidFill>
        </p:spPr>
        <p:txBody>
          <a:bodyPr wrap="square" lIns="0" tIns="0" rIns="0" bIns="0" rtlCol="0"/>
          <a:lstStyle/>
          <a:p>
            <a:endParaRPr sz="559" dirty="0"/>
          </a:p>
        </p:txBody>
      </p:sp>
      <p:sp>
        <p:nvSpPr>
          <p:cNvPr id="2" name="Rectangle 1">
            <a:extLst>
              <a:ext uri="{FF2B5EF4-FFF2-40B4-BE49-F238E27FC236}">
                <a16:creationId xmlns:a16="http://schemas.microsoft.com/office/drawing/2014/main" id="{F14DB6D2-F179-CDAF-B799-E7E3A8AC8D59}"/>
              </a:ext>
            </a:extLst>
          </p:cNvPr>
          <p:cNvSpPr/>
          <p:nvPr/>
        </p:nvSpPr>
        <p:spPr>
          <a:xfrm>
            <a:off x="197904" y="1735477"/>
            <a:ext cx="4715110" cy="338554"/>
          </a:xfrm>
          <a:prstGeom prst="rect">
            <a:avLst/>
          </a:prstGeom>
        </p:spPr>
        <p:txBody>
          <a:bodyPr wrap="square">
            <a:spAutoFit/>
          </a:bodyPr>
          <a:lstStyle/>
          <a:p>
            <a:pPr marL="140927">
              <a:spcBef>
                <a:spcPts val="777"/>
              </a:spcBef>
            </a:pPr>
            <a:r>
              <a:rPr lang="en-IN" sz="1600" dirty="0">
                <a:solidFill>
                  <a:schemeClr val="accent3">
                    <a:lumMod val="20000"/>
                    <a:lumOff val="80000"/>
                  </a:schemeClr>
                </a:solidFill>
                <a:latin typeface="Sora" pitchFamily="2" charset="0"/>
                <a:ea typeface="Helvetica Neue Condensed" panose="02000503000000020004" pitchFamily="2" charset="0"/>
                <a:cs typeface="Sora" pitchFamily="2" charset="0"/>
              </a:rPr>
              <a:t>E-Poster</a:t>
            </a:r>
            <a:r>
              <a:rPr lang="en-IN" sz="1600" spc="-3" dirty="0">
                <a:solidFill>
                  <a:schemeClr val="accent3">
                    <a:lumMod val="20000"/>
                    <a:lumOff val="80000"/>
                  </a:schemeClr>
                </a:solidFill>
                <a:latin typeface="Sora" pitchFamily="2" charset="0"/>
                <a:ea typeface="Helvetica Neue Condensed" panose="02000503000000020004" pitchFamily="2" charset="0"/>
                <a:cs typeface="Sora" pitchFamily="2" charset="0"/>
              </a:rPr>
              <a:t> </a:t>
            </a:r>
            <a:r>
              <a:rPr lang="en-IN" sz="1600" spc="-6" dirty="0">
                <a:solidFill>
                  <a:schemeClr val="accent3">
                    <a:lumMod val="20000"/>
                    <a:lumOff val="80000"/>
                  </a:schemeClr>
                </a:solidFill>
                <a:latin typeface="Sora" pitchFamily="2" charset="0"/>
                <a:ea typeface="Helvetica Neue Condensed" panose="02000503000000020004" pitchFamily="2" charset="0"/>
                <a:cs typeface="Sora" pitchFamily="2" charset="0"/>
              </a:rPr>
              <a:t>Title (Same of Abstract Title)</a:t>
            </a:r>
            <a:endParaRPr lang="en-IN" sz="1600" dirty="0">
              <a:solidFill>
                <a:schemeClr val="accent3">
                  <a:lumMod val="20000"/>
                  <a:lumOff val="80000"/>
                </a:schemeClr>
              </a:solidFill>
              <a:latin typeface="Sora" pitchFamily="2" charset="0"/>
              <a:ea typeface="Helvetica Neue Condensed" panose="02000503000000020004" pitchFamily="2" charset="0"/>
              <a:cs typeface="Sora" pitchFamily="2" charset="0"/>
            </a:endParaRPr>
          </a:p>
        </p:txBody>
      </p:sp>
      <p:sp>
        <p:nvSpPr>
          <p:cNvPr id="3" name="Rectangle 2">
            <a:extLst>
              <a:ext uri="{FF2B5EF4-FFF2-40B4-BE49-F238E27FC236}">
                <a16:creationId xmlns:a16="http://schemas.microsoft.com/office/drawing/2014/main" id="{C3069159-31A0-BCB3-453E-F7873418E2CC}"/>
              </a:ext>
            </a:extLst>
          </p:cNvPr>
          <p:cNvSpPr/>
          <p:nvPr/>
        </p:nvSpPr>
        <p:spPr>
          <a:xfrm>
            <a:off x="9797843" y="1784332"/>
            <a:ext cx="1156792" cy="246221"/>
          </a:xfrm>
          <a:prstGeom prst="rect">
            <a:avLst/>
          </a:prstGeom>
        </p:spPr>
        <p:txBody>
          <a:bodyPr wrap="none">
            <a:spAutoFit/>
          </a:bodyPr>
          <a:lstStyle/>
          <a:p>
            <a:pPr marL="149735">
              <a:spcBef>
                <a:spcPts val="3"/>
              </a:spcBef>
            </a:pPr>
            <a:r>
              <a:rPr lang="en-GB" sz="1000" dirty="0">
                <a:solidFill>
                  <a:schemeClr val="accent3">
                    <a:lumMod val="20000"/>
                    <a:lumOff val="80000"/>
                  </a:schemeClr>
                </a:solidFill>
                <a:latin typeface="Sora" pitchFamily="2" charset="0"/>
                <a:ea typeface="Helvetica Neue Medium" panose="02000503000000020004" pitchFamily="2" charset="0"/>
                <a:cs typeface="Sora" pitchFamily="2" charset="0"/>
              </a:rPr>
              <a:t>E-Poster</a:t>
            </a:r>
            <a:r>
              <a:rPr lang="en-GB" sz="1000" spc="-3" dirty="0">
                <a:solidFill>
                  <a:schemeClr val="accent3">
                    <a:lumMod val="20000"/>
                    <a:lumOff val="80000"/>
                  </a:schemeClr>
                </a:solidFill>
                <a:latin typeface="Sora" pitchFamily="2" charset="0"/>
                <a:ea typeface="Helvetica Neue Medium" panose="02000503000000020004" pitchFamily="2" charset="0"/>
                <a:cs typeface="Sora" pitchFamily="2" charset="0"/>
              </a:rPr>
              <a:t> No.</a:t>
            </a:r>
            <a:endParaRPr lang="en-GB" sz="1000" dirty="0">
              <a:solidFill>
                <a:schemeClr val="accent3">
                  <a:lumMod val="20000"/>
                  <a:lumOff val="80000"/>
                </a:schemeClr>
              </a:solidFill>
              <a:latin typeface="Sora" pitchFamily="2" charset="0"/>
              <a:ea typeface="Helvetica Neue Medium" panose="02000503000000020004" pitchFamily="2" charset="0"/>
              <a:cs typeface="Sora" pitchFamily="2" charset="0"/>
            </a:endParaRPr>
          </a:p>
        </p:txBody>
      </p:sp>
      <p:sp>
        <p:nvSpPr>
          <p:cNvPr id="7" name="TextBox 6">
            <a:extLst>
              <a:ext uri="{FF2B5EF4-FFF2-40B4-BE49-F238E27FC236}">
                <a16:creationId xmlns:a16="http://schemas.microsoft.com/office/drawing/2014/main" id="{C6086C1B-98A5-2BE8-6226-357A265504D1}"/>
              </a:ext>
            </a:extLst>
          </p:cNvPr>
          <p:cNvSpPr txBox="1"/>
          <p:nvPr/>
        </p:nvSpPr>
        <p:spPr>
          <a:xfrm>
            <a:off x="5200650" y="1712022"/>
            <a:ext cx="5086350" cy="400110"/>
          </a:xfrm>
          <a:prstGeom prst="rect">
            <a:avLst/>
          </a:prstGeom>
          <a:noFill/>
        </p:spPr>
        <p:txBody>
          <a:bodyPr wrap="square">
            <a:spAutoFit/>
          </a:bodyPr>
          <a:lstStyle/>
          <a:p>
            <a:pPr marL="140927" marR="2519067">
              <a:spcBef>
                <a:spcPts val="605"/>
              </a:spcBef>
            </a:pPr>
            <a:r>
              <a:rPr lang="en-IN" sz="1000" dirty="0">
                <a:solidFill>
                  <a:schemeClr val="accent3">
                    <a:lumMod val="20000"/>
                    <a:lumOff val="80000"/>
                  </a:schemeClr>
                </a:solidFill>
                <a:latin typeface="Sora" pitchFamily="2" charset="0"/>
                <a:ea typeface="Helvetica Neue Light" panose="02000403000000020004" pitchFamily="2" charset="0"/>
                <a:cs typeface="Sora" pitchFamily="2" charset="0"/>
              </a:rPr>
              <a:t>Researchers’/Presenters’ Names  Institution/Organization/Company</a:t>
            </a:r>
          </a:p>
        </p:txBody>
      </p:sp>
      <p:sp>
        <p:nvSpPr>
          <p:cNvPr id="22" name="object 74">
            <a:extLst>
              <a:ext uri="{FF2B5EF4-FFF2-40B4-BE49-F238E27FC236}">
                <a16:creationId xmlns:a16="http://schemas.microsoft.com/office/drawing/2014/main" id="{A6C942A1-B44C-5761-67D5-4D58B45406A2}"/>
              </a:ext>
            </a:extLst>
          </p:cNvPr>
          <p:cNvSpPr/>
          <p:nvPr/>
        </p:nvSpPr>
        <p:spPr>
          <a:xfrm>
            <a:off x="427870" y="244416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23" name="object 7">
            <a:extLst>
              <a:ext uri="{FF2B5EF4-FFF2-40B4-BE49-F238E27FC236}">
                <a16:creationId xmlns:a16="http://schemas.microsoft.com/office/drawing/2014/main" id="{44DD34EF-EA18-3EDF-15BC-D52F548EB1F3}"/>
              </a:ext>
            </a:extLst>
          </p:cNvPr>
          <p:cNvSpPr txBox="1"/>
          <p:nvPr/>
        </p:nvSpPr>
        <p:spPr>
          <a:xfrm>
            <a:off x="506992" y="2584735"/>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Background</a:t>
            </a:r>
          </a:p>
        </p:txBody>
      </p:sp>
      <p:sp>
        <p:nvSpPr>
          <p:cNvPr id="24" name="object 16">
            <a:extLst>
              <a:ext uri="{FF2B5EF4-FFF2-40B4-BE49-F238E27FC236}">
                <a16:creationId xmlns:a16="http://schemas.microsoft.com/office/drawing/2014/main" id="{FF1F1BE3-D888-0452-2C12-36F9895A2D1C}"/>
              </a:ext>
            </a:extLst>
          </p:cNvPr>
          <p:cNvSpPr txBox="1"/>
          <p:nvPr/>
        </p:nvSpPr>
        <p:spPr>
          <a:xfrm>
            <a:off x="427870" y="3138310"/>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RESEARCH: State the study </a:t>
            </a:r>
            <a:r>
              <a:rPr lang="en-GB" sz="1100" spc="-3" dirty="0">
                <a:solidFill>
                  <a:schemeClr val="bg1"/>
                </a:solidFill>
                <a:latin typeface="Sora" pitchFamily="2" charset="0"/>
                <a:cs typeface="Sora" pitchFamily="2" charset="0"/>
              </a:rPr>
              <a:t>objectives, </a:t>
            </a:r>
            <a:r>
              <a:rPr lang="en-GB" sz="1100" dirty="0">
                <a:solidFill>
                  <a:schemeClr val="bg1"/>
                </a:solidFill>
                <a:latin typeface="Sora" pitchFamily="2" charset="0"/>
                <a:cs typeface="Sora" pitchFamily="2" charset="0"/>
              </a:rPr>
              <a:t>study </a:t>
            </a:r>
            <a:r>
              <a:rPr lang="en-GB" sz="1100" spc="-3" dirty="0">
                <a:solidFill>
                  <a:schemeClr val="bg1"/>
                </a:solidFill>
                <a:latin typeface="Sora" pitchFamily="2" charset="0"/>
                <a:cs typeface="Sora" pitchFamily="2" charset="0"/>
              </a:rPr>
              <a:t>question/hypothesis or  describe </a:t>
            </a:r>
            <a:r>
              <a:rPr lang="en-GB" sz="1100" dirty="0">
                <a:solidFill>
                  <a:schemeClr val="bg1"/>
                </a:solidFill>
                <a:latin typeface="Sora" pitchFamily="2" charset="0"/>
                <a:cs typeface="Sora" pitchFamily="2" charset="0"/>
              </a:rPr>
              <a:t>the challenge </a:t>
            </a:r>
            <a:r>
              <a:rPr lang="en-GB" sz="1100" spc="-3" dirty="0">
                <a:solidFill>
                  <a:schemeClr val="bg1"/>
                </a:solidFill>
                <a:latin typeface="Sora" pitchFamily="2" charset="0"/>
                <a:cs typeface="Sora" pitchFamily="2" charset="0"/>
              </a:rPr>
              <a:t>addressed by </a:t>
            </a:r>
            <a:r>
              <a:rPr lang="en-GB" sz="1100" dirty="0">
                <a:solidFill>
                  <a:schemeClr val="bg1"/>
                </a:solidFill>
                <a:latin typeface="Sora" pitchFamily="2" charset="0"/>
                <a:cs typeface="Sora" pitchFamily="2" charset="0"/>
              </a:rPr>
              <a:t>the</a:t>
            </a:r>
            <a:r>
              <a:rPr lang="en-GB" sz="1100" spc="-22" dirty="0">
                <a:solidFill>
                  <a:schemeClr val="bg1"/>
                </a:solidFill>
                <a:latin typeface="Sora" pitchFamily="2" charset="0"/>
                <a:cs typeface="Sora" pitchFamily="2" charset="0"/>
              </a:rPr>
              <a:t> </a:t>
            </a:r>
            <a:r>
              <a:rPr lang="en-GB" sz="1100" dirty="0">
                <a:solidFill>
                  <a:schemeClr val="bg1"/>
                </a:solidFill>
                <a:latin typeface="Sora" pitchFamily="2" charset="0"/>
                <a:cs typeface="Sora" pitchFamily="2" charset="0"/>
              </a:rPr>
              <a:t>research.</a:t>
            </a:r>
          </a:p>
          <a:p>
            <a:pPr marR="2818">
              <a:lnSpc>
                <a:spcPts val="1332"/>
              </a:lnSpc>
              <a:spcBef>
                <a:spcPts val="55"/>
              </a:spcBef>
            </a:pPr>
            <a:endParaRPr lang="en-GB" sz="1100" dirty="0">
              <a:solidFill>
                <a:schemeClr val="bg1"/>
              </a:solidFill>
              <a:latin typeface="Sora" pitchFamily="2" charset="0"/>
              <a:cs typeface="Sora" pitchFamily="2" charset="0"/>
            </a:endParaRPr>
          </a:p>
        </p:txBody>
      </p:sp>
      <p:sp>
        <p:nvSpPr>
          <p:cNvPr id="31" name="object 74">
            <a:extLst>
              <a:ext uri="{FF2B5EF4-FFF2-40B4-BE49-F238E27FC236}">
                <a16:creationId xmlns:a16="http://schemas.microsoft.com/office/drawing/2014/main" id="{5C65FDC0-EB65-5C09-98F1-9EDB5D9B5291}"/>
              </a:ext>
            </a:extLst>
          </p:cNvPr>
          <p:cNvSpPr/>
          <p:nvPr/>
        </p:nvSpPr>
        <p:spPr>
          <a:xfrm>
            <a:off x="215900" y="18453100"/>
            <a:ext cx="10845800" cy="1409699"/>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168036">
              <a:alpha val="50000"/>
            </a:srgbClr>
          </a:solidFill>
        </p:spPr>
        <p:txBody>
          <a:bodyPr wrap="square" lIns="0" tIns="0" rIns="0" bIns="0" rtlCol="0"/>
          <a:lstStyle/>
          <a:p>
            <a:endParaRPr sz="559" dirty="0"/>
          </a:p>
        </p:txBody>
      </p:sp>
      <p:sp>
        <p:nvSpPr>
          <p:cNvPr id="32" name="object 80">
            <a:extLst>
              <a:ext uri="{FF2B5EF4-FFF2-40B4-BE49-F238E27FC236}">
                <a16:creationId xmlns:a16="http://schemas.microsoft.com/office/drawing/2014/main" id="{A8D626CD-D76E-6926-7333-11EBB32235A6}"/>
              </a:ext>
            </a:extLst>
          </p:cNvPr>
          <p:cNvSpPr txBox="1"/>
          <p:nvPr/>
        </p:nvSpPr>
        <p:spPr>
          <a:xfrm>
            <a:off x="463150" y="18651342"/>
            <a:ext cx="5912250" cy="580001"/>
          </a:xfrm>
          <a:prstGeom prst="rect">
            <a:avLst/>
          </a:prstGeom>
        </p:spPr>
        <p:txBody>
          <a:bodyPr vert="horz" wrap="square" lIns="0" tIns="352" rIns="0" bIns="0" rtlCol="0">
            <a:spAutoFit/>
          </a:bodyPr>
          <a:lstStyle/>
          <a:p>
            <a:pPr marL="7046">
              <a:spcBef>
                <a:spcPts val="3"/>
              </a:spcBef>
            </a:pPr>
            <a:r>
              <a:rPr sz="1200" spc="-3" dirty="0">
                <a:solidFill>
                  <a:schemeClr val="bg1"/>
                </a:solidFill>
                <a:latin typeface="Sora" pitchFamily="2" charset="0"/>
                <a:cs typeface="Sora" pitchFamily="2" charset="0"/>
              </a:rPr>
              <a:t>References</a:t>
            </a:r>
            <a:endParaRPr sz="1200" dirty="0">
              <a:solidFill>
                <a:schemeClr val="bg1"/>
              </a:solidFill>
              <a:latin typeface="Sora" pitchFamily="2" charset="0"/>
              <a:cs typeface="Sora" pitchFamily="2" charset="0"/>
            </a:endParaRPr>
          </a:p>
          <a:p>
            <a:pPr marL="7046">
              <a:spcBef>
                <a:spcPts val="166"/>
              </a:spcBef>
            </a:pPr>
            <a:r>
              <a:rPr sz="1200" dirty="0">
                <a:solidFill>
                  <a:schemeClr val="bg1"/>
                </a:solidFill>
                <a:latin typeface="Sora" pitchFamily="2" charset="0"/>
                <a:cs typeface="Sora" pitchFamily="2" charset="0"/>
              </a:rPr>
              <a:t>Journal Article, </a:t>
            </a:r>
            <a:r>
              <a:rPr sz="1200" spc="-3" dirty="0">
                <a:solidFill>
                  <a:schemeClr val="bg1"/>
                </a:solidFill>
                <a:latin typeface="Sora" pitchFamily="2" charset="0"/>
                <a:cs typeface="Sora" pitchFamily="2" charset="0"/>
              </a:rPr>
              <a:t>Name of</a:t>
            </a:r>
            <a:r>
              <a:rPr sz="1200" spc="-86" dirty="0">
                <a:solidFill>
                  <a:schemeClr val="bg1"/>
                </a:solidFill>
                <a:latin typeface="Sora" pitchFamily="2" charset="0"/>
                <a:cs typeface="Sora" pitchFamily="2" charset="0"/>
              </a:rPr>
              <a:t> </a:t>
            </a:r>
            <a:r>
              <a:rPr sz="1200" dirty="0">
                <a:solidFill>
                  <a:schemeClr val="bg1"/>
                </a:solidFill>
                <a:latin typeface="Sora" pitchFamily="2" charset="0"/>
                <a:cs typeface="Sora" pitchFamily="2" charset="0"/>
              </a:rPr>
              <a:t>Journal</a:t>
            </a:r>
          </a:p>
          <a:p>
            <a:pPr marL="7046"/>
            <a:r>
              <a:rPr sz="1200" dirty="0">
                <a:solidFill>
                  <a:schemeClr val="bg1"/>
                </a:solidFill>
                <a:latin typeface="Sora" pitchFamily="2" charset="0"/>
                <a:cs typeface="Sora" pitchFamily="2" charset="0"/>
              </a:rPr>
              <a:t>Journal Article, </a:t>
            </a:r>
            <a:r>
              <a:rPr sz="1200" spc="-3" dirty="0">
                <a:solidFill>
                  <a:schemeClr val="bg1"/>
                </a:solidFill>
                <a:latin typeface="Sora" pitchFamily="2" charset="0"/>
                <a:cs typeface="Sora" pitchFamily="2" charset="0"/>
              </a:rPr>
              <a:t>Name of</a:t>
            </a:r>
            <a:r>
              <a:rPr sz="1200" spc="-86" dirty="0">
                <a:solidFill>
                  <a:schemeClr val="bg1"/>
                </a:solidFill>
                <a:latin typeface="Sora" pitchFamily="2" charset="0"/>
                <a:cs typeface="Sora" pitchFamily="2" charset="0"/>
              </a:rPr>
              <a:t> </a:t>
            </a:r>
            <a:r>
              <a:rPr sz="1200" dirty="0">
                <a:solidFill>
                  <a:schemeClr val="bg1"/>
                </a:solidFill>
                <a:latin typeface="Sora" pitchFamily="2" charset="0"/>
                <a:cs typeface="Sora" pitchFamily="2" charset="0"/>
              </a:rPr>
              <a:t>Journal</a:t>
            </a:r>
          </a:p>
        </p:txBody>
      </p:sp>
      <p:sp>
        <p:nvSpPr>
          <p:cNvPr id="34" name="object 16">
            <a:extLst>
              <a:ext uri="{FF2B5EF4-FFF2-40B4-BE49-F238E27FC236}">
                <a16:creationId xmlns:a16="http://schemas.microsoft.com/office/drawing/2014/main" id="{A9EC258F-FD60-75C2-300B-63F274A9B8FA}"/>
              </a:ext>
            </a:extLst>
          </p:cNvPr>
          <p:cNvSpPr txBox="1"/>
          <p:nvPr/>
        </p:nvSpPr>
        <p:spPr>
          <a:xfrm>
            <a:off x="5723508" y="3138310"/>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RESEARCH</a:t>
            </a:r>
            <a:r>
              <a:rPr lang="en-GB" sz="1100" dirty="0">
                <a:solidFill>
                  <a:schemeClr val="bg1"/>
                </a:solidFill>
                <a:latin typeface="Sora" pitchFamily="2" charset="0"/>
              </a:rPr>
              <a:t>: Outline the research setting, methodologies employed, desired outcomes, participants, and the procedures and techniques used for data collection and analysis..</a:t>
            </a:r>
          </a:p>
        </p:txBody>
      </p:sp>
      <p:sp>
        <p:nvSpPr>
          <p:cNvPr id="35" name="object 74">
            <a:extLst>
              <a:ext uri="{FF2B5EF4-FFF2-40B4-BE49-F238E27FC236}">
                <a16:creationId xmlns:a16="http://schemas.microsoft.com/office/drawing/2014/main" id="{CF7AE270-0D0D-4467-A446-D102ABB70F7B}"/>
              </a:ext>
            </a:extLst>
          </p:cNvPr>
          <p:cNvSpPr/>
          <p:nvPr/>
        </p:nvSpPr>
        <p:spPr>
          <a:xfrm>
            <a:off x="5723508" y="244416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36" name="object 7">
            <a:extLst>
              <a:ext uri="{FF2B5EF4-FFF2-40B4-BE49-F238E27FC236}">
                <a16:creationId xmlns:a16="http://schemas.microsoft.com/office/drawing/2014/main" id="{7CF15718-B8C3-A38A-8E01-0ACA3505B589}"/>
              </a:ext>
            </a:extLst>
          </p:cNvPr>
          <p:cNvSpPr txBox="1"/>
          <p:nvPr/>
        </p:nvSpPr>
        <p:spPr>
          <a:xfrm>
            <a:off x="5795516" y="2584735"/>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Method(s) - intervention</a:t>
            </a:r>
          </a:p>
        </p:txBody>
      </p:sp>
      <p:sp>
        <p:nvSpPr>
          <p:cNvPr id="37" name="object 74">
            <a:extLst>
              <a:ext uri="{FF2B5EF4-FFF2-40B4-BE49-F238E27FC236}">
                <a16:creationId xmlns:a16="http://schemas.microsoft.com/office/drawing/2014/main" id="{4479E2DD-3D58-AA18-A6CC-8009EDBBE0D8}"/>
              </a:ext>
            </a:extLst>
          </p:cNvPr>
          <p:cNvSpPr/>
          <p:nvPr/>
        </p:nvSpPr>
        <p:spPr>
          <a:xfrm>
            <a:off x="427870" y="10654044"/>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38" name="object 7">
            <a:extLst>
              <a:ext uri="{FF2B5EF4-FFF2-40B4-BE49-F238E27FC236}">
                <a16:creationId xmlns:a16="http://schemas.microsoft.com/office/drawing/2014/main" id="{183B5B91-2150-F401-B4FC-0D519A075E79}"/>
              </a:ext>
            </a:extLst>
          </p:cNvPr>
          <p:cNvSpPr txBox="1"/>
          <p:nvPr/>
        </p:nvSpPr>
        <p:spPr>
          <a:xfrm>
            <a:off x="506992" y="10794618"/>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Results</a:t>
            </a:r>
          </a:p>
        </p:txBody>
      </p:sp>
      <p:sp>
        <p:nvSpPr>
          <p:cNvPr id="39" name="object 16">
            <a:extLst>
              <a:ext uri="{FF2B5EF4-FFF2-40B4-BE49-F238E27FC236}">
                <a16:creationId xmlns:a16="http://schemas.microsoft.com/office/drawing/2014/main" id="{1C8AC4BA-4F3D-A3C6-FC5F-723E119A718C}"/>
              </a:ext>
            </a:extLst>
          </p:cNvPr>
          <p:cNvSpPr txBox="1"/>
          <p:nvPr/>
        </p:nvSpPr>
        <p:spPr>
          <a:xfrm>
            <a:off x="427870" y="11348193"/>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RESEARCH: Present the specific findings.</a:t>
            </a:r>
          </a:p>
          <a:p>
            <a:pPr marR="2818">
              <a:lnSpc>
                <a:spcPts val="1332"/>
              </a:lnSpc>
              <a:spcBef>
                <a:spcPts val="55"/>
              </a:spcBef>
            </a:pPr>
            <a:endParaRPr lang="en-GB" sz="1100" dirty="0">
              <a:solidFill>
                <a:schemeClr val="bg1"/>
              </a:solidFill>
              <a:latin typeface="Sora" pitchFamily="2" charset="0"/>
              <a:cs typeface="Sora" pitchFamily="2" charset="0"/>
            </a:endParaRPr>
          </a:p>
        </p:txBody>
      </p:sp>
      <p:sp>
        <p:nvSpPr>
          <p:cNvPr id="40" name="object 16">
            <a:extLst>
              <a:ext uri="{FF2B5EF4-FFF2-40B4-BE49-F238E27FC236}">
                <a16:creationId xmlns:a16="http://schemas.microsoft.com/office/drawing/2014/main" id="{A6E61B7B-80A1-38F1-F0E5-19C4A0A152E3}"/>
              </a:ext>
            </a:extLst>
          </p:cNvPr>
          <p:cNvSpPr txBox="1"/>
          <p:nvPr/>
        </p:nvSpPr>
        <p:spPr>
          <a:xfrm>
            <a:off x="5723508" y="11348193"/>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RESEARCH: Describe the implications of the results presented and summarise key recommendations. Explain specific  findings on how the research addressed the study question or challenge.</a:t>
            </a:r>
          </a:p>
        </p:txBody>
      </p:sp>
      <p:sp>
        <p:nvSpPr>
          <p:cNvPr id="41" name="object 74">
            <a:extLst>
              <a:ext uri="{FF2B5EF4-FFF2-40B4-BE49-F238E27FC236}">
                <a16:creationId xmlns:a16="http://schemas.microsoft.com/office/drawing/2014/main" id="{2983A91E-A9D4-E23B-9C8B-9BDEA54D2A93}"/>
              </a:ext>
            </a:extLst>
          </p:cNvPr>
          <p:cNvSpPr/>
          <p:nvPr/>
        </p:nvSpPr>
        <p:spPr>
          <a:xfrm>
            <a:off x="5723508" y="10654044"/>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42" name="object 7">
            <a:extLst>
              <a:ext uri="{FF2B5EF4-FFF2-40B4-BE49-F238E27FC236}">
                <a16:creationId xmlns:a16="http://schemas.microsoft.com/office/drawing/2014/main" id="{DC6FCA22-87A1-7555-C8F9-5276EEC3A57C}"/>
              </a:ext>
            </a:extLst>
          </p:cNvPr>
          <p:cNvSpPr txBox="1"/>
          <p:nvPr/>
        </p:nvSpPr>
        <p:spPr>
          <a:xfrm>
            <a:off x="5795516" y="10794618"/>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Conclusions</a:t>
            </a:r>
          </a:p>
        </p:txBody>
      </p:sp>
    </p:spTree>
    <p:extLst>
      <p:ext uri="{BB962C8B-B14F-4D97-AF65-F5344CB8AC3E}">
        <p14:creationId xmlns:p14="http://schemas.microsoft.com/office/powerpoint/2010/main" val="2724120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 t="-1000" r="-2000"/>
          </a:stretch>
        </a:blipFill>
        <a:effectLst/>
      </p:bgPr>
    </p:bg>
    <p:spTree>
      <p:nvGrpSpPr>
        <p:cNvPr id="1" name="">
          <a:extLst>
            <a:ext uri="{FF2B5EF4-FFF2-40B4-BE49-F238E27FC236}">
              <a16:creationId xmlns:a16="http://schemas.microsoft.com/office/drawing/2014/main" id="{CD19D18E-B063-6619-4752-44BAC75BE1E8}"/>
            </a:ext>
          </a:extLst>
        </p:cNvPr>
        <p:cNvGrpSpPr/>
        <p:nvPr/>
      </p:nvGrpSpPr>
      <p:grpSpPr>
        <a:xfrm>
          <a:off x="0" y="0"/>
          <a:ext cx="0" cy="0"/>
          <a:chOff x="0" y="0"/>
          <a:chExt cx="0" cy="0"/>
        </a:xfrm>
      </p:grpSpPr>
      <p:sp>
        <p:nvSpPr>
          <p:cNvPr id="33" name="object 74">
            <a:extLst>
              <a:ext uri="{FF2B5EF4-FFF2-40B4-BE49-F238E27FC236}">
                <a16:creationId xmlns:a16="http://schemas.microsoft.com/office/drawing/2014/main" id="{24A45815-6E3D-B51F-9F8D-D10218837093}"/>
              </a:ext>
            </a:extLst>
          </p:cNvPr>
          <p:cNvSpPr/>
          <p:nvPr/>
        </p:nvSpPr>
        <p:spPr>
          <a:xfrm>
            <a:off x="34876" y="1627114"/>
            <a:ext cx="11268124" cy="569986"/>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chemeClr val="tx1">
              <a:lumMod val="95000"/>
              <a:lumOff val="5000"/>
              <a:alpha val="20520"/>
            </a:schemeClr>
          </a:solidFill>
        </p:spPr>
        <p:txBody>
          <a:bodyPr wrap="square" lIns="0" tIns="0" rIns="0" bIns="0" rtlCol="0"/>
          <a:lstStyle/>
          <a:p>
            <a:endParaRPr sz="559" dirty="0"/>
          </a:p>
        </p:txBody>
      </p:sp>
      <p:sp>
        <p:nvSpPr>
          <p:cNvPr id="2" name="Rectangle 1">
            <a:extLst>
              <a:ext uri="{FF2B5EF4-FFF2-40B4-BE49-F238E27FC236}">
                <a16:creationId xmlns:a16="http://schemas.microsoft.com/office/drawing/2014/main" id="{B0C432DF-025F-AB70-96EB-3CCD8AA7DCF7}"/>
              </a:ext>
            </a:extLst>
          </p:cNvPr>
          <p:cNvSpPr/>
          <p:nvPr/>
        </p:nvSpPr>
        <p:spPr>
          <a:xfrm>
            <a:off x="197904" y="1735477"/>
            <a:ext cx="4715110" cy="338554"/>
          </a:xfrm>
          <a:prstGeom prst="rect">
            <a:avLst/>
          </a:prstGeom>
        </p:spPr>
        <p:txBody>
          <a:bodyPr wrap="square">
            <a:spAutoFit/>
          </a:bodyPr>
          <a:lstStyle/>
          <a:p>
            <a:pPr marL="140927">
              <a:spcBef>
                <a:spcPts val="777"/>
              </a:spcBef>
            </a:pPr>
            <a:r>
              <a:rPr lang="en-IN" sz="1600" dirty="0">
                <a:solidFill>
                  <a:schemeClr val="accent3">
                    <a:lumMod val="20000"/>
                    <a:lumOff val="80000"/>
                  </a:schemeClr>
                </a:solidFill>
                <a:latin typeface="Sora" pitchFamily="2" charset="0"/>
                <a:ea typeface="Helvetica Neue Condensed" panose="02000503000000020004" pitchFamily="2" charset="0"/>
                <a:cs typeface="Sora" pitchFamily="2" charset="0"/>
              </a:rPr>
              <a:t>E-Poster</a:t>
            </a:r>
            <a:r>
              <a:rPr lang="en-IN" sz="1600" spc="-3" dirty="0">
                <a:solidFill>
                  <a:schemeClr val="accent3">
                    <a:lumMod val="20000"/>
                    <a:lumOff val="80000"/>
                  </a:schemeClr>
                </a:solidFill>
                <a:latin typeface="Sora" pitchFamily="2" charset="0"/>
                <a:ea typeface="Helvetica Neue Condensed" panose="02000503000000020004" pitchFamily="2" charset="0"/>
                <a:cs typeface="Sora" pitchFamily="2" charset="0"/>
              </a:rPr>
              <a:t> </a:t>
            </a:r>
            <a:r>
              <a:rPr lang="en-IN" sz="1600" spc="-6" dirty="0">
                <a:solidFill>
                  <a:schemeClr val="accent3">
                    <a:lumMod val="20000"/>
                    <a:lumOff val="80000"/>
                  </a:schemeClr>
                </a:solidFill>
                <a:latin typeface="Sora" pitchFamily="2" charset="0"/>
                <a:ea typeface="Helvetica Neue Condensed" panose="02000503000000020004" pitchFamily="2" charset="0"/>
                <a:cs typeface="Sora" pitchFamily="2" charset="0"/>
              </a:rPr>
              <a:t>Title (Same of Abstract Title)</a:t>
            </a:r>
            <a:endParaRPr lang="en-IN" sz="1600" dirty="0">
              <a:solidFill>
                <a:schemeClr val="accent3">
                  <a:lumMod val="20000"/>
                  <a:lumOff val="80000"/>
                </a:schemeClr>
              </a:solidFill>
              <a:latin typeface="Sora" pitchFamily="2" charset="0"/>
              <a:ea typeface="Helvetica Neue Condensed" panose="02000503000000020004" pitchFamily="2" charset="0"/>
              <a:cs typeface="Sora" pitchFamily="2" charset="0"/>
            </a:endParaRPr>
          </a:p>
        </p:txBody>
      </p:sp>
      <p:sp>
        <p:nvSpPr>
          <p:cNvPr id="3" name="Rectangle 2">
            <a:extLst>
              <a:ext uri="{FF2B5EF4-FFF2-40B4-BE49-F238E27FC236}">
                <a16:creationId xmlns:a16="http://schemas.microsoft.com/office/drawing/2014/main" id="{A4757F7A-4EFA-C230-9DF4-96479A71BE20}"/>
              </a:ext>
            </a:extLst>
          </p:cNvPr>
          <p:cNvSpPr/>
          <p:nvPr/>
        </p:nvSpPr>
        <p:spPr>
          <a:xfrm>
            <a:off x="9797843" y="1784332"/>
            <a:ext cx="1156792" cy="246221"/>
          </a:xfrm>
          <a:prstGeom prst="rect">
            <a:avLst/>
          </a:prstGeom>
        </p:spPr>
        <p:txBody>
          <a:bodyPr wrap="none">
            <a:spAutoFit/>
          </a:bodyPr>
          <a:lstStyle/>
          <a:p>
            <a:pPr marL="149735">
              <a:spcBef>
                <a:spcPts val="3"/>
              </a:spcBef>
            </a:pPr>
            <a:r>
              <a:rPr lang="en-GB" sz="1000" dirty="0">
                <a:solidFill>
                  <a:schemeClr val="accent3">
                    <a:lumMod val="20000"/>
                    <a:lumOff val="80000"/>
                  </a:schemeClr>
                </a:solidFill>
                <a:latin typeface="Sora" pitchFamily="2" charset="0"/>
                <a:ea typeface="Helvetica Neue Medium" panose="02000503000000020004" pitchFamily="2" charset="0"/>
                <a:cs typeface="Sora" pitchFamily="2" charset="0"/>
              </a:rPr>
              <a:t>E-Poster</a:t>
            </a:r>
            <a:r>
              <a:rPr lang="en-GB" sz="1000" spc="-3" dirty="0">
                <a:solidFill>
                  <a:schemeClr val="accent3">
                    <a:lumMod val="20000"/>
                    <a:lumOff val="80000"/>
                  </a:schemeClr>
                </a:solidFill>
                <a:latin typeface="Sora" pitchFamily="2" charset="0"/>
                <a:ea typeface="Helvetica Neue Medium" panose="02000503000000020004" pitchFamily="2" charset="0"/>
                <a:cs typeface="Sora" pitchFamily="2" charset="0"/>
              </a:rPr>
              <a:t> No.</a:t>
            </a:r>
            <a:endParaRPr lang="en-GB" sz="1000" dirty="0">
              <a:solidFill>
                <a:schemeClr val="accent3">
                  <a:lumMod val="20000"/>
                  <a:lumOff val="80000"/>
                </a:schemeClr>
              </a:solidFill>
              <a:latin typeface="Sora" pitchFamily="2" charset="0"/>
              <a:ea typeface="Helvetica Neue Medium" panose="02000503000000020004" pitchFamily="2" charset="0"/>
              <a:cs typeface="Sora" pitchFamily="2" charset="0"/>
            </a:endParaRPr>
          </a:p>
        </p:txBody>
      </p:sp>
      <p:sp>
        <p:nvSpPr>
          <p:cNvPr id="7" name="TextBox 6">
            <a:extLst>
              <a:ext uri="{FF2B5EF4-FFF2-40B4-BE49-F238E27FC236}">
                <a16:creationId xmlns:a16="http://schemas.microsoft.com/office/drawing/2014/main" id="{0076176F-E2ED-7508-64EA-CDDE89B31CA1}"/>
              </a:ext>
            </a:extLst>
          </p:cNvPr>
          <p:cNvSpPr txBox="1"/>
          <p:nvPr/>
        </p:nvSpPr>
        <p:spPr>
          <a:xfrm>
            <a:off x="5200650" y="1712022"/>
            <a:ext cx="5086350" cy="400110"/>
          </a:xfrm>
          <a:prstGeom prst="rect">
            <a:avLst/>
          </a:prstGeom>
          <a:noFill/>
        </p:spPr>
        <p:txBody>
          <a:bodyPr wrap="square">
            <a:spAutoFit/>
          </a:bodyPr>
          <a:lstStyle/>
          <a:p>
            <a:pPr marL="140927" marR="2519067">
              <a:spcBef>
                <a:spcPts val="605"/>
              </a:spcBef>
            </a:pPr>
            <a:r>
              <a:rPr lang="en-IN" sz="1000" dirty="0">
                <a:solidFill>
                  <a:schemeClr val="accent3">
                    <a:lumMod val="20000"/>
                    <a:lumOff val="80000"/>
                  </a:schemeClr>
                </a:solidFill>
                <a:latin typeface="Sora" pitchFamily="2" charset="0"/>
                <a:ea typeface="Helvetica Neue Light" panose="02000403000000020004" pitchFamily="2" charset="0"/>
                <a:cs typeface="Sora" pitchFamily="2" charset="0"/>
              </a:rPr>
              <a:t>Researchers’/Presenters’ Names  Institution/Organization/Company</a:t>
            </a:r>
          </a:p>
        </p:txBody>
      </p:sp>
      <p:sp>
        <p:nvSpPr>
          <p:cNvPr id="22" name="object 74">
            <a:extLst>
              <a:ext uri="{FF2B5EF4-FFF2-40B4-BE49-F238E27FC236}">
                <a16:creationId xmlns:a16="http://schemas.microsoft.com/office/drawing/2014/main" id="{FA25C8B7-0747-2EB5-FE95-13EAFF03EE1E}"/>
              </a:ext>
            </a:extLst>
          </p:cNvPr>
          <p:cNvSpPr/>
          <p:nvPr/>
        </p:nvSpPr>
        <p:spPr>
          <a:xfrm>
            <a:off x="427870" y="244416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23" name="object 7">
            <a:extLst>
              <a:ext uri="{FF2B5EF4-FFF2-40B4-BE49-F238E27FC236}">
                <a16:creationId xmlns:a16="http://schemas.microsoft.com/office/drawing/2014/main" id="{DAB7AFF4-3327-EFB3-5E64-AC7B3B0893D3}"/>
              </a:ext>
            </a:extLst>
          </p:cNvPr>
          <p:cNvSpPr txBox="1"/>
          <p:nvPr/>
        </p:nvSpPr>
        <p:spPr>
          <a:xfrm>
            <a:off x="506992" y="2584735"/>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Background</a:t>
            </a:r>
          </a:p>
        </p:txBody>
      </p:sp>
      <p:sp>
        <p:nvSpPr>
          <p:cNvPr id="24" name="object 16">
            <a:extLst>
              <a:ext uri="{FF2B5EF4-FFF2-40B4-BE49-F238E27FC236}">
                <a16:creationId xmlns:a16="http://schemas.microsoft.com/office/drawing/2014/main" id="{55C70664-DF85-E3B6-8C66-214143B6BF10}"/>
              </a:ext>
            </a:extLst>
          </p:cNvPr>
          <p:cNvSpPr txBox="1"/>
          <p:nvPr/>
        </p:nvSpPr>
        <p:spPr>
          <a:xfrm>
            <a:off x="427870" y="3138310"/>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PRACTICE: </a:t>
            </a:r>
            <a:r>
              <a:rPr lang="en-GB" sz="1100" spc="-3" dirty="0">
                <a:solidFill>
                  <a:schemeClr val="bg1"/>
                </a:solidFill>
                <a:latin typeface="Sora" pitchFamily="2" charset="0"/>
              </a:rPr>
              <a:t>Describe the context, specific challenges faced in programme implementation, and the activity, programme, or policy designed to address these issues. Include details about the target populations, geographic locations, and the scale and nature of the activities or services involved.</a:t>
            </a:r>
          </a:p>
        </p:txBody>
      </p:sp>
      <p:sp>
        <p:nvSpPr>
          <p:cNvPr id="31" name="object 74">
            <a:extLst>
              <a:ext uri="{FF2B5EF4-FFF2-40B4-BE49-F238E27FC236}">
                <a16:creationId xmlns:a16="http://schemas.microsoft.com/office/drawing/2014/main" id="{2531C65E-4CB4-9F62-5D34-A9339B6F38BC}"/>
              </a:ext>
            </a:extLst>
          </p:cNvPr>
          <p:cNvSpPr/>
          <p:nvPr/>
        </p:nvSpPr>
        <p:spPr>
          <a:xfrm>
            <a:off x="215900" y="18453100"/>
            <a:ext cx="10845800" cy="1409699"/>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168036">
              <a:alpha val="50000"/>
            </a:srgbClr>
          </a:solidFill>
        </p:spPr>
        <p:txBody>
          <a:bodyPr wrap="square" lIns="0" tIns="0" rIns="0" bIns="0" rtlCol="0"/>
          <a:lstStyle/>
          <a:p>
            <a:endParaRPr sz="559" dirty="0"/>
          </a:p>
        </p:txBody>
      </p:sp>
      <p:sp>
        <p:nvSpPr>
          <p:cNvPr id="32" name="object 80">
            <a:extLst>
              <a:ext uri="{FF2B5EF4-FFF2-40B4-BE49-F238E27FC236}">
                <a16:creationId xmlns:a16="http://schemas.microsoft.com/office/drawing/2014/main" id="{261ECD59-B1E6-FE64-BB3D-0C6EF12D811B}"/>
              </a:ext>
            </a:extLst>
          </p:cNvPr>
          <p:cNvSpPr txBox="1"/>
          <p:nvPr/>
        </p:nvSpPr>
        <p:spPr>
          <a:xfrm>
            <a:off x="463150" y="18651342"/>
            <a:ext cx="5912250" cy="580001"/>
          </a:xfrm>
          <a:prstGeom prst="rect">
            <a:avLst/>
          </a:prstGeom>
        </p:spPr>
        <p:txBody>
          <a:bodyPr vert="horz" wrap="square" lIns="0" tIns="352" rIns="0" bIns="0" rtlCol="0">
            <a:spAutoFit/>
          </a:bodyPr>
          <a:lstStyle/>
          <a:p>
            <a:pPr marL="7046">
              <a:spcBef>
                <a:spcPts val="3"/>
              </a:spcBef>
            </a:pPr>
            <a:r>
              <a:rPr sz="1200" spc="-3" dirty="0">
                <a:solidFill>
                  <a:schemeClr val="bg1"/>
                </a:solidFill>
                <a:latin typeface="Sora" pitchFamily="2" charset="0"/>
                <a:cs typeface="Sora" pitchFamily="2" charset="0"/>
              </a:rPr>
              <a:t>References</a:t>
            </a:r>
            <a:endParaRPr sz="1200" dirty="0">
              <a:solidFill>
                <a:schemeClr val="bg1"/>
              </a:solidFill>
              <a:latin typeface="Sora" pitchFamily="2" charset="0"/>
              <a:cs typeface="Sora" pitchFamily="2" charset="0"/>
            </a:endParaRPr>
          </a:p>
          <a:p>
            <a:pPr marL="7046">
              <a:spcBef>
                <a:spcPts val="166"/>
              </a:spcBef>
            </a:pPr>
            <a:r>
              <a:rPr sz="1200" dirty="0">
                <a:solidFill>
                  <a:schemeClr val="bg1"/>
                </a:solidFill>
                <a:latin typeface="Sora" pitchFamily="2" charset="0"/>
                <a:cs typeface="Sora" pitchFamily="2" charset="0"/>
              </a:rPr>
              <a:t>Journal Article, </a:t>
            </a:r>
            <a:r>
              <a:rPr sz="1200" spc="-3" dirty="0">
                <a:solidFill>
                  <a:schemeClr val="bg1"/>
                </a:solidFill>
                <a:latin typeface="Sora" pitchFamily="2" charset="0"/>
                <a:cs typeface="Sora" pitchFamily="2" charset="0"/>
              </a:rPr>
              <a:t>Name of</a:t>
            </a:r>
            <a:r>
              <a:rPr sz="1200" spc="-86" dirty="0">
                <a:solidFill>
                  <a:schemeClr val="bg1"/>
                </a:solidFill>
                <a:latin typeface="Sora" pitchFamily="2" charset="0"/>
                <a:cs typeface="Sora" pitchFamily="2" charset="0"/>
              </a:rPr>
              <a:t> </a:t>
            </a:r>
            <a:r>
              <a:rPr sz="1200" dirty="0">
                <a:solidFill>
                  <a:schemeClr val="bg1"/>
                </a:solidFill>
                <a:latin typeface="Sora" pitchFamily="2" charset="0"/>
                <a:cs typeface="Sora" pitchFamily="2" charset="0"/>
              </a:rPr>
              <a:t>Journal</a:t>
            </a:r>
          </a:p>
          <a:p>
            <a:pPr marL="7046"/>
            <a:r>
              <a:rPr sz="1200" dirty="0">
                <a:solidFill>
                  <a:schemeClr val="bg1"/>
                </a:solidFill>
                <a:latin typeface="Sora" pitchFamily="2" charset="0"/>
                <a:cs typeface="Sora" pitchFamily="2" charset="0"/>
              </a:rPr>
              <a:t>Journal Article, </a:t>
            </a:r>
            <a:r>
              <a:rPr sz="1200" spc="-3" dirty="0">
                <a:solidFill>
                  <a:schemeClr val="bg1"/>
                </a:solidFill>
                <a:latin typeface="Sora" pitchFamily="2" charset="0"/>
                <a:cs typeface="Sora" pitchFamily="2" charset="0"/>
              </a:rPr>
              <a:t>Name of</a:t>
            </a:r>
            <a:r>
              <a:rPr sz="1200" spc="-86" dirty="0">
                <a:solidFill>
                  <a:schemeClr val="bg1"/>
                </a:solidFill>
                <a:latin typeface="Sora" pitchFamily="2" charset="0"/>
                <a:cs typeface="Sora" pitchFamily="2" charset="0"/>
              </a:rPr>
              <a:t> </a:t>
            </a:r>
            <a:r>
              <a:rPr sz="1200" dirty="0">
                <a:solidFill>
                  <a:schemeClr val="bg1"/>
                </a:solidFill>
                <a:latin typeface="Sora" pitchFamily="2" charset="0"/>
                <a:cs typeface="Sora" pitchFamily="2" charset="0"/>
              </a:rPr>
              <a:t>Journal</a:t>
            </a:r>
          </a:p>
        </p:txBody>
      </p:sp>
      <p:sp>
        <p:nvSpPr>
          <p:cNvPr id="34" name="object 16">
            <a:extLst>
              <a:ext uri="{FF2B5EF4-FFF2-40B4-BE49-F238E27FC236}">
                <a16:creationId xmlns:a16="http://schemas.microsoft.com/office/drawing/2014/main" id="{DA03BD4B-ADD8-54E3-111F-3719D332842E}"/>
              </a:ext>
            </a:extLst>
          </p:cNvPr>
          <p:cNvSpPr txBox="1"/>
          <p:nvPr/>
        </p:nvSpPr>
        <p:spPr>
          <a:xfrm>
            <a:off x="5723508" y="3138310"/>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endParaRPr>
          </a:p>
          <a:p>
            <a:pPr marR="2818">
              <a:lnSpc>
                <a:spcPts val="1332"/>
              </a:lnSpc>
              <a:spcBef>
                <a:spcPts val="55"/>
              </a:spcBef>
            </a:pPr>
            <a:r>
              <a:rPr lang="en-GB" sz="1100" dirty="0">
                <a:solidFill>
                  <a:schemeClr val="bg1"/>
                </a:solidFill>
                <a:latin typeface="Sora" pitchFamily="2" charset="0"/>
              </a:rPr>
              <a:t>PRACTICE: Explain how the challenges were overcome by detailing the methods, activities, and steps taken to implement solutions.</a:t>
            </a:r>
          </a:p>
        </p:txBody>
      </p:sp>
      <p:sp>
        <p:nvSpPr>
          <p:cNvPr id="35" name="object 74">
            <a:extLst>
              <a:ext uri="{FF2B5EF4-FFF2-40B4-BE49-F238E27FC236}">
                <a16:creationId xmlns:a16="http://schemas.microsoft.com/office/drawing/2014/main" id="{ECED573D-92DF-C57D-CCD3-A29164D322D1}"/>
              </a:ext>
            </a:extLst>
          </p:cNvPr>
          <p:cNvSpPr/>
          <p:nvPr/>
        </p:nvSpPr>
        <p:spPr>
          <a:xfrm>
            <a:off x="5723508" y="244416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36" name="object 7">
            <a:extLst>
              <a:ext uri="{FF2B5EF4-FFF2-40B4-BE49-F238E27FC236}">
                <a16:creationId xmlns:a16="http://schemas.microsoft.com/office/drawing/2014/main" id="{A66CF13E-17D9-DCCD-753C-756794265C88}"/>
              </a:ext>
            </a:extLst>
          </p:cNvPr>
          <p:cNvSpPr txBox="1"/>
          <p:nvPr/>
        </p:nvSpPr>
        <p:spPr>
          <a:xfrm>
            <a:off x="5795516" y="2584735"/>
            <a:ext cx="268509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Intervention or Response</a:t>
            </a:r>
          </a:p>
        </p:txBody>
      </p:sp>
      <p:sp>
        <p:nvSpPr>
          <p:cNvPr id="37" name="object 74">
            <a:extLst>
              <a:ext uri="{FF2B5EF4-FFF2-40B4-BE49-F238E27FC236}">
                <a16:creationId xmlns:a16="http://schemas.microsoft.com/office/drawing/2014/main" id="{F20C08F3-541B-2527-6657-CAD22F459FE0}"/>
              </a:ext>
            </a:extLst>
          </p:cNvPr>
          <p:cNvSpPr/>
          <p:nvPr/>
        </p:nvSpPr>
        <p:spPr>
          <a:xfrm>
            <a:off x="427870" y="10654044"/>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38" name="object 7">
            <a:extLst>
              <a:ext uri="{FF2B5EF4-FFF2-40B4-BE49-F238E27FC236}">
                <a16:creationId xmlns:a16="http://schemas.microsoft.com/office/drawing/2014/main" id="{631316BB-77B8-229B-DC9D-7187DF7BE4E6}"/>
              </a:ext>
            </a:extLst>
          </p:cNvPr>
          <p:cNvSpPr txBox="1"/>
          <p:nvPr/>
        </p:nvSpPr>
        <p:spPr>
          <a:xfrm>
            <a:off x="506992" y="10794618"/>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Results and Impact</a:t>
            </a:r>
          </a:p>
        </p:txBody>
      </p:sp>
      <p:sp>
        <p:nvSpPr>
          <p:cNvPr id="39" name="object 16">
            <a:extLst>
              <a:ext uri="{FF2B5EF4-FFF2-40B4-BE49-F238E27FC236}">
                <a16:creationId xmlns:a16="http://schemas.microsoft.com/office/drawing/2014/main" id="{0ADD1CC5-9490-5E89-A4F7-AB986FC1B6B6}"/>
              </a:ext>
            </a:extLst>
          </p:cNvPr>
          <p:cNvSpPr txBox="1"/>
          <p:nvPr/>
        </p:nvSpPr>
        <p:spPr>
          <a:xfrm>
            <a:off x="427870" y="11348193"/>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8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PRACTICE: </a:t>
            </a:r>
            <a:r>
              <a:rPr lang="en-GB" sz="1100" dirty="0">
                <a:solidFill>
                  <a:schemeClr val="bg1"/>
                </a:solidFill>
                <a:latin typeface="Sora" pitchFamily="2" charset="0"/>
              </a:rPr>
              <a:t>Provide an overview of the project results and their impact, highlighting potential applications or benefits for other programmes. Clarify what was effective, what fell short, and the evidence that led to these insights.</a:t>
            </a:r>
          </a:p>
        </p:txBody>
      </p:sp>
      <p:sp>
        <p:nvSpPr>
          <p:cNvPr id="40" name="object 16">
            <a:extLst>
              <a:ext uri="{FF2B5EF4-FFF2-40B4-BE49-F238E27FC236}">
                <a16:creationId xmlns:a16="http://schemas.microsoft.com/office/drawing/2014/main" id="{B27CB9B0-D794-4731-FBF6-2CEFC2A9F47E}"/>
              </a:ext>
            </a:extLst>
          </p:cNvPr>
          <p:cNvSpPr txBox="1"/>
          <p:nvPr/>
        </p:nvSpPr>
        <p:spPr>
          <a:xfrm>
            <a:off x="5723508" y="11348193"/>
            <a:ext cx="5112318" cy="685667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endParaRPr lang="en-GB" sz="1100" dirty="0">
              <a:solidFill>
                <a:schemeClr val="bg1"/>
              </a:solidFill>
              <a:latin typeface="Sora" pitchFamily="2" charset="0"/>
              <a:cs typeface="Sora" pitchFamily="2" charset="0"/>
            </a:endParaRPr>
          </a:p>
          <a:p>
            <a:pPr marR="2818">
              <a:lnSpc>
                <a:spcPts val="1332"/>
              </a:lnSpc>
              <a:spcBef>
                <a:spcPts val="55"/>
              </a:spcBef>
            </a:pPr>
            <a:r>
              <a:rPr lang="en-GB" sz="1100" dirty="0">
                <a:solidFill>
                  <a:schemeClr val="bg1"/>
                </a:solidFill>
                <a:latin typeface="Sora" pitchFamily="2" charset="0"/>
                <a:cs typeface="Sora" pitchFamily="2" charset="0"/>
              </a:rPr>
              <a:t>PRACTICE: </a:t>
            </a:r>
            <a:r>
              <a:rPr lang="en-GB" sz="1100" dirty="0">
                <a:solidFill>
                  <a:schemeClr val="bg1"/>
                </a:solidFill>
                <a:latin typeface="Sora" pitchFamily="2" charset="0"/>
              </a:rPr>
              <a:t>Discuss the public health implications of the results and summarise key recommendations. Identify opportunities for enhancing future programme practices and their relevance to other programmes or settings.</a:t>
            </a:r>
          </a:p>
        </p:txBody>
      </p:sp>
      <p:sp>
        <p:nvSpPr>
          <p:cNvPr id="41" name="object 74">
            <a:extLst>
              <a:ext uri="{FF2B5EF4-FFF2-40B4-BE49-F238E27FC236}">
                <a16:creationId xmlns:a16="http://schemas.microsoft.com/office/drawing/2014/main" id="{E07592E2-4118-53EC-EAEB-95A245D25BB4}"/>
              </a:ext>
            </a:extLst>
          </p:cNvPr>
          <p:cNvSpPr/>
          <p:nvPr/>
        </p:nvSpPr>
        <p:spPr>
          <a:xfrm>
            <a:off x="5723508" y="10654044"/>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42" name="object 7">
            <a:extLst>
              <a:ext uri="{FF2B5EF4-FFF2-40B4-BE49-F238E27FC236}">
                <a16:creationId xmlns:a16="http://schemas.microsoft.com/office/drawing/2014/main" id="{8B07EEBD-28DB-A4C5-76B8-D85533C3D40D}"/>
              </a:ext>
            </a:extLst>
          </p:cNvPr>
          <p:cNvSpPr txBox="1"/>
          <p:nvPr/>
        </p:nvSpPr>
        <p:spPr>
          <a:xfrm>
            <a:off x="5795516" y="10794618"/>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Conclusions</a:t>
            </a:r>
          </a:p>
        </p:txBody>
      </p:sp>
    </p:spTree>
    <p:extLst>
      <p:ext uri="{BB962C8B-B14F-4D97-AF65-F5344CB8AC3E}">
        <p14:creationId xmlns:p14="http://schemas.microsoft.com/office/powerpoint/2010/main" val="2624795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 t="-1000" r="-2000"/>
          </a:stretch>
        </a:blipFill>
        <a:effectLst/>
      </p:bgPr>
    </p:bg>
    <p:spTree>
      <p:nvGrpSpPr>
        <p:cNvPr id="1" name="">
          <a:extLst>
            <a:ext uri="{FF2B5EF4-FFF2-40B4-BE49-F238E27FC236}">
              <a16:creationId xmlns:a16="http://schemas.microsoft.com/office/drawing/2014/main" id="{DFE21041-9D85-743B-2779-289D9BA3C1A5}"/>
            </a:ext>
          </a:extLst>
        </p:cNvPr>
        <p:cNvGrpSpPr/>
        <p:nvPr/>
      </p:nvGrpSpPr>
      <p:grpSpPr>
        <a:xfrm>
          <a:off x="0" y="0"/>
          <a:ext cx="0" cy="0"/>
          <a:chOff x="0" y="0"/>
          <a:chExt cx="0" cy="0"/>
        </a:xfrm>
      </p:grpSpPr>
      <p:sp>
        <p:nvSpPr>
          <p:cNvPr id="33" name="object 74">
            <a:extLst>
              <a:ext uri="{FF2B5EF4-FFF2-40B4-BE49-F238E27FC236}">
                <a16:creationId xmlns:a16="http://schemas.microsoft.com/office/drawing/2014/main" id="{D2896E28-05F6-88D8-BD1E-937472C35304}"/>
              </a:ext>
            </a:extLst>
          </p:cNvPr>
          <p:cNvSpPr/>
          <p:nvPr/>
        </p:nvSpPr>
        <p:spPr>
          <a:xfrm>
            <a:off x="34876" y="1627114"/>
            <a:ext cx="11268124" cy="569986"/>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chemeClr val="tx1">
              <a:lumMod val="95000"/>
              <a:lumOff val="5000"/>
              <a:alpha val="20520"/>
            </a:schemeClr>
          </a:solidFill>
        </p:spPr>
        <p:txBody>
          <a:bodyPr wrap="square" lIns="0" tIns="0" rIns="0" bIns="0" rtlCol="0"/>
          <a:lstStyle/>
          <a:p>
            <a:endParaRPr sz="559" dirty="0"/>
          </a:p>
        </p:txBody>
      </p:sp>
      <p:sp>
        <p:nvSpPr>
          <p:cNvPr id="2" name="Rectangle 1">
            <a:extLst>
              <a:ext uri="{FF2B5EF4-FFF2-40B4-BE49-F238E27FC236}">
                <a16:creationId xmlns:a16="http://schemas.microsoft.com/office/drawing/2014/main" id="{37D71150-EAE8-AA6E-14D1-7E6A263AED8D}"/>
              </a:ext>
            </a:extLst>
          </p:cNvPr>
          <p:cNvSpPr/>
          <p:nvPr/>
        </p:nvSpPr>
        <p:spPr>
          <a:xfrm>
            <a:off x="197904" y="1735477"/>
            <a:ext cx="4715110" cy="338554"/>
          </a:xfrm>
          <a:prstGeom prst="rect">
            <a:avLst/>
          </a:prstGeom>
        </p:spPr>
        <p:txBody>
          <a:bodyPr wrap="square">
            <a:spAutoFit/>
          </a:bodyPr>
          <a:lstStyle/>
          <a:p>
            <a:pPr marL="140927">
              <a:spcBef>
                <a:spcPts val="777"/>
              </a:spcBef>
            </a:pPr>
            <a:r>
              <a:rPr lang="en-IN" sz="1600" dirty="0">
                <a:solidFill>
                  <a:schemeClr val="accent3">
                    <a:lumMod val="20000"/>
                    <a:lumOff val="80000"/>
                  </a:schemeClr>
                </a:solidFill>
                <a:latin typeface="Sora" pitchFamily="2" charset="0"/>
                <a:ea typeface="Helvetica Neue Condensed" panose="02000503000000020004" pitchFamily="2" charset="0"/>
                <a:cs typeface="Sora" pitchFamily="2" charset="0"/>
              </a:rPr>
              <a:t>E-Poster</a:t>
            </a:r>
            <a:r>
              <a:rPr lang="en-IN" sz="1600" spc="-3" dirty="0">
                <a:solidFill>
                  <a:schemeClr val="accent3">
                    <a:lumMod val="20000"/>
                    <a:lumOff val="80000"/>
                  </a:schemeClr>
                </a:solidFill>
                <a:latin typeface="Sora" pitchFamily="2" charset="0"/>
                <a:ea typeface="Helvetica Neue Condensed" panose="02000503000000020004" pitchFamily="2" charset="0"/>
                <a:cs typeface="Sora" pitchFamily="2" charset="0"/>
              </a:rPr>
              <a:t> </a:t>
            </a:r>
            <a:r>
              <a:rPr lang="en-IN" sz="1600" spc="-6" dirty="0">
                <a:solidFill>
                  <a:schemeClr val="accent3">
                    <a:lumMod val="20000"/>
                    <a:lumOff val="80000"/>
                  </a:schemeClr>
                </a:solidFill>
                <a:latin typeface="Sora" pitchFamily="2" charset="0"/>
                <a:ea typeface="Helvetica Neue Condensed" panose="02000503000000020004" pitchFamily="2" charset="0"/>
                <a:cs typeface="Sora" pitchFamily="2" charset="0"/>
              </a:rPr>
              <a:t>Title (Same of Abstract title)</a:t>
            </a:r>
            <a:endParaRPr lang="en-IN" sz="1600" dirty="0">
              <a:solidFill>
                <a:schemeClr val="accent3">
                  <a:lumMod val="20000"/>
                  <a:lumOff val="80000"/>
                </a:schemeClr>
              </a:solidFill>
              <a:latin typeface="Sora" pitchFamily="2" charset="0"/>
              <a:ea typeface="Helvetica Neue Condensed" panose="02000503000000020004" pitchFamily="2" charset="0"/>
              <a:cs typeface="Sora" pitchFamily="2" charset="0"/>
            </a:endParaRPr>
          </a:p>
        </p:txBody>
      </p:sp>
      <p:sp>
        <p:nvSpPr>
          <p:cNvPr id="3" name="Rectangle 2">
            <a:extLst>
              <a:ext uri="{FF2B5EF4-FFF2-40B4-BE49-F238E27FC236}">
                <a16:creationId xmlns:a16="http://schemas.microsoft.com/office/drawing/2014/main" id="{5E6CB3F8-78C5-F5EE-B61B-7AF3DC57ED14}"/>
              </a:ext>
            </a:extLst>
          </p:cNvPr>
          <p:cNvSpPr/>
          <p:nvPr/>
        </p:nvSpPr>
        <p:spPr>
          <a:xfrm>
            <a:off x="9797843" y="1784332"/>
            <a:ext cx="1156792" cy="246221"/>
          </a:xfrm>
          <a:prstGeom prst="rect">
            <a:avLst/>
          </a:prstGeom>
        </p:spPr>
        <p:txBody>
          <a:bodyPr wrap="none">
            <a:spAutoFit/>
          </a:bodyPr>
          <a:lstStyle/>
          <a:p>
            <a:pPr marL="149735">
              <a:spcBef>
                <a:spcPts val="3"/>
              </a:spcBef>
            </a:pPr>
            <a:r>
              <a:rPr lang="en-GB" sz="1000" dirty="0">
                <a:solidFill>
                  <a:schemeClr val="accent3">
                    <a:lumMod val="20000"/>
                    <a:lumOff val="80000"/>
                  </a:schemeClr>
                </a:solidFill>
                <a:latin typeface="Sora" pitchFamily="2" charset="0"/>
                <a:ea typeface="Helvetica Neue Medium" panose="02000503000000020004" pitchFamily="2" charset="0"/>
                <a:cs typeface="Sora" pitchFamily="2" charset="0"/>
              </a:rPr>
              <a:t>E-Poster</a:t>
            </a:r>
            <a:r>
              <a:rPr lang="en-GB" sz="1000" spc="-3" dirty="0">
                <a:solidFill>
                  <a:schemeClr val="accent3">
                    <a:lumMod val="20000"/>
                    <a:lumOff val="80000"/>
                  </a:schemeClr>
                </a:solidFill>
                <a:latin typeface="Sora" pitchFamily="2" charset="0"/>
                <a:ea typeface="Helvetica Neue Medium" panose="02000503000000020004" pitchFamily="2" charset="0"/>
                <a:cs typeface="Sora" pitchFamily="2" charset="0"/>
              </a:rPr>
              <a:t> No.</a:t>
            </a:r>
            <a:endParaRPr lang="en-GB" sz="1000" dirty="0">
              <a:solidFill>
                <a:schemeClr val="accent3">
                  <a:lumMod val="20000"/>
                  <a:lumOff val="80000"/>
                </a:schemeClr>
              </a:solidFill>
              <a:latin typeface="Sora" pitchFamily="2" charset="0"/>
              <a:ea typeface="Helvetica Neue Medium" panose="02000503000000020004" pitchFamily="2" charset="0"/>
              <a:cs typeface="Sora" pitchFamily="2" charset="0"/>
            </a:endParaRPr>
          </a:p>
        </p:txBody>
      </p:sp>
      <p:sp>
        <p:nvSpPr>
          <p:cNvPr id="7" name="TextBox 6">
            <a:extLst>
              <a:ext uri="{FF2B5EF4-FFF2-40B4-BE49-F238E27FC236}">
                <a16:creationId xmlns:a16="http://schemas.microsoft.com/office/drawing/2014/main" id="{5D341B24-B87F-203F-446F-3FAAAFD175AD}"/>
              </a:ext>
            </a:extLst>
          </p:cNvPr>
          <p:cNvSpPr txBox="1"/>
          <p:nvPr/>
        </p:nvSpPr>
        <p:spPr>
          <a:xfrm>
            <a:off x="5200650" y="1712022"/>
            <a:ext cx="5086350" cy="400110"/>
          </a:xfrm>
          <a:prstGeom prst="rect">
            <a:avLst/>
          </a:prstGeom>
          <a:noFill/>
        </p:spPr>
        <p:txBody>
          <a:bodyPr wrap="square">
            <a:spAutoFit/>
          </a:bodyPr>
          <a:lstStyle/>
          <a:p>
            <a:pPr marL="140927" marR="2519067">
              <a:spcBef>
                <a:spcPts val="605"/>
              </a:spcBef>
            </a:pPr>
            <a:r>
              <a:rPr lang="en-IN" sz="1000" dirty="0">
                <a:solidFill>
                  <a:schemeClr val="accent3">
                    <a:lumMod val="20000"/>
                    <a:lumOff val="80000"/>
                  </a:schemeClr>
                </a:solidFill>
                <a:latin typeface="Sora" pitchFamily="2" charset="0"/>
                <a:ea typeface="Helvetica Neue Light" panose="02000403000000020004" pitchFamily="2" charset="0"/>
                <a:cs typeface="Sora" pitchFamily="2" charset="0"/>
              </a:rPr>
              <a:t>Researchers’/Presenters’ Names  Institution/Organization/Company</a:t>
            </a:r>
          </a:p>
        </p:txBody>
      </p:sp>
      <p:sp>
        <p:nvSpPr>
          <p:cNvPr id="22" name="object 74">
            <a:extLst>
              <a:ext uri="{FF2B5EF4-FFF2-40B4-BE49-F238E27FC236}">
                <a16:creationId xmlns:a16="http://schemas.microsoft.com/office/drawing/2014/main" id="{6C650DBA-B084-3C40-F248-158AD26646DA}"/>
              </a:ext>
            </a:extLst>
          </p:cNvPr>
          <p:cNvSpPr/>
          <p:nvPr/>
        </p:nvSpPr>
        <p:spPr>
          <a:xfrm>
            <a:off x="427870" y="244416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23" name="object 7">
            <a:extLst>
              <a:ext uri="{FF2B5EF4-FFF2-40B4-BE49-F238E27FC236}">
                <a16:creationId xmlns:a16="http://schemas.microsoft.com/office/drawing/2014/main" id="{BFD1C93A-550D-7D4B-6BD6-048F48C2063B}"/>
              </a:ext>
            </a:extLst>
          </p:cNvPr>
          <p:cNvSpPr txBox="1"/>
          <p:nvPr/>
        </p:nvSpPr>
        <p:spPr>
          <a:xfrm>
            <a:off x="506992" y="2584735"/>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Background</a:t>
            </a:r>
          </a:p>
        </p:txBody>
      </p:sp>
      <p:sp>
        <p:nvSpPr>
          <p:cNvPr id="24" name="object 16">
            <a:extLst>
              <a:ext uri="{FF2B5EF4-FFF2-40B4-BE49-F238E27FC236}">
                <a16:creationId xmlns:a16="http://schemas.microsoft.com/office/drawing/2014/main" id="{6BC75EF9-B132-68C3-E3B3-FE5291A61C31}"/>
              </a:ext>
            </a:extLst>
          </p:cNvPr>
          <p:cNvSpPr txBox="1"/>
          <p:nvPr/>
        </p:nvSpPr>
        <p:spPr>
          <a:xfrm>
            <a:off x="427870" y="3138311"/>
            <a:ext cx="5112318" cy="200518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r>
              <a:rPr lang="en-GB" sz="1100" dirty="0">
                <a:solidFill>
                  <a:schemeClr val="bg1"/>
                </a:solidFill>
                <a:latin typeface="Sora" pitchFamily="2" charset="0"/>
                <a:cs typeface="Sora" pitchFamily="2" charset="0"/>
              </a:rPr>
              <a:t>PRACTICE: </a:t>
            </a:r>
            <a:r>
              <a:rPr lang="en-GB" sz="1100" spc="-3" dirty="0">
                <a:solidFill>
                  <a:schemeClr val="bg1"/>
                </a:solidFill>
                <a:latin typeface="Sora" pitchFamily="2" charset="0"/>
              </a:rPr>
              <a:t>Describe the context, specific challenges faced in programme implementation, and the activity, programme, or policy designed to address these issues. Include details about the target populations, geographic locations, and the scale and nature of the activities or services involved.</a:t>
            </a:r>
          </a:p>
        </p:txBody>
      </p:sp>
      <p:sp>
        <p:nvSpPr>
          <p:cNvPr id="31" name="object 74">
            <a:extLst>
              <a:ext uri="{FF2B5EF4-FFF2-40B4-BE49-F238E27FC236}">
                <a16:creationId xmlns:a16="http://schemas.microsoft.com/office/drawing/2014/main" id="{F9E20D6F-7484-5DE8-458B-72764FEC466E}"/>
              </a:ext>
            </a:extLst>
          </p:cNvPr>
          <p:cNvSpPr/>
          <p:nvPr/>
        </p:nvSpPr>
        <p:spPr>
          <a:xfrm>
            <a:off x="411480" y="15156180"/>
            <a:ext cx="10424160" cy="4706619"/>
          </a:xfrm>
          <a:custGeom>
            <a:avLst/>
            <a:gdLst/>
            <a:ahLst/>
            <a:cxnLst/>
            <a:rect l="l" t="t" r="r" b="b"/>
            <a:pathLst>
              <a:path w="7620000" h="689609">
                <a:moveTo>
                  <a:pt x="7620000" y="0"/>
                </a:moveTo>
                <a:lnTo>
                  <a:pt x="0" y="0"/>
                </a:lnTo>
                <a:lnTo>
                  <a:pt x="0" y="689356"/>
                </a:lnTo>
                <a:lnTo>
                  <a:pt x="7620000" y="689356"/>
                </a:lnTo>
                <a:lnTo>
                  <a:pt x="7620000" y="0"/>
                </a:lnTo>
                <a:close/>
              </a:path>
            </a:pathLst>
          </a:custGeom>
          <a:gradFill>
            <a:gsLst>
              <a:gs pos="0">
                <a:schemeClr val="tx1">
                  <a:lumMod val="95000"/>
                  <a:lumOff val="5000"/>
                  <a:alpha val="21242"/>
                </a:schemeClr>
              </a:gs>
              <a:gs pos="77000">
                <a:srgbClr val="168036">
                  <a:alpha val="0"/>
                </a:srgbClr>
              </a:gs>
            </a:gsLst>
            <a:lin ang="5400000" scaled="0"/>
          </a:gradFill>
        </p:spPr>
        <p:txBody>
          <a:bodyPr vert="horz" wrap="square" lIns="139808" tIns="139808" rIns="139808" bIns="139808" rtlCol="0">
            <a:noAutofit/>
          </a:bodyPr>
          <a:lstStyle/>
          <a:p>
            <a:pPr>
              <a:lnSpc>
                <a:spcPts val="732"/>
              </a:lnSpc>
            </a:pPr>
            <a:endParaRPr sz="800" dirty="0">
              <a:solidFill>
                <a:schemeClr val="bg1"/>
              </a:solidFill>
              <a:latin typeface="Sora" pitchFamily="2" charset="0"/>
              <a:cs typeface="Sora" pitchFamily="2" charset="0"/>
            </a:endParaRPr>
          </a:p>
        </p:txBody>
      </p:sp>
      <p:sp>
        <p:nvSpPr>
          <p:cNvPr id="34" name="object 16">
            <a:extLst>
              <a:ext uri="{FF2B5EF4-FFF2-40B4-BE49-F238E27FC236}">
                <a16:creationId xmlns:a16="http://schemas.microsoft.com/office/drawing/2014/main" id="{8DF3C04B-CEBF-4573-AD0F-98A820BD0D69}"/>
              </a:ext>
            </a:extLst>
          </p:cNvPr>
          <p:cNvSpPr txBox="1"/>
          <p:nvPr/>
        </p:nvSpPr>
        <p:spPr>
          <a:xfrm>
            <a:off x="5723508" y="3138311"/>
            <a:ext cx="5112318" cy="2005189"/>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r>
              <a:rPr lang="en-GB" sz="1100" dirty="0">
                <a:solidFill>
                  <a:schemeClr val="bg1"/>
                </a:solidFill>
                <a:latin typeface="Sora" pitchFamily="2" charset="0"/>
              </a:rPr>
              <a:t>PRACTICE: Explain how the challenges were overcome by detailing the methods, activities, and steps taken to implement solutions.</a:t>
            </a:r>
          </a:p>
        </p:txBody>
      </p:sp>
      <p:sp>
        <p:nvSpPr>
          <p:cNvPr id="35" name="object 74">
            <a:extLst>
              <a:ext uri="{FF2B5EF4-FFF2-40B4-BE49-F238E27FC236}">
                <a16:creationId xmlns:a16="http://schemas.microsoft.com/office/drawing/2014/main" id="{EE619CCF-FDC4-D418-4F51-730D1C39B2A8}"/>
              </a:ext>
            </a:extLst>
          </p:cNvPr>
          <p:cNvSpPr/>
          <p:nvPr/>
        </p:nvSpPr>
        <p:spPr>
          <a:xfrm>
            <a:off x="5723508" y="244416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36" name="object 7">
            <a:extLst>
              <a:ext uri="{FF2B5EF4-FFF2-40B4-BE49-F238E27FC236}">
                <a16:creationId xmlns:a16="http://schemas.microsoft.com/office/drawing/2014/main" id="{A7AC25F9-BCEB-F73F-5757-23B604237A7D}"/>
              </a:ext>
            </a:extLst>
          </p:cNvPr>
          <p:cNvSpPr txBox="1"/>
          <p:nvPr/>
        </p:nvSpPr>
        <p:spPr>
          <a:xfrm>
            <a:off x="5795516" y="2584735"/>
            <a:ext cx="268509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Intervention and Response</a:t>
            </a:r>
          </a:p>
        </p:txBody>
      </p:sp>
      <p:sp>
        <p:nvSpPr>
          <p:cNvPr id="37" name="object 74">
            <a:extLst>
              <a:ext uri="{FF2B5EF4-FFF2-40B4-BE49-F238E27FC236}">
                <a16:creationId xmlns:a16="http://schemas.microsoft.com/office/drawing/2014/main" id="{541F4342-6962-3EB6-BDCB-9AE6C39370BF}"/>
              </a:ext>
            </a:extLst>
          </p:cNvPr>
          <p:cNvSpPr/>
          <p:nvPr/>
        </p:nvSpPr>
        <p:spPr>
          <a:xfrm>
            <a:off x="427870" y="500920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38" name="object 7">
            <a:extLst>
              <a:ext uri="{FF2B5EF4-FFF2-40B4-BE49-F238E27FC236}">
                <a16:creationId xmlns:a16="http://schemas.microsoft.com/office/drawing/2014/main" id="{D75A696A-F6FD-5731-F25C-1F6DC18DD1B4}"/>
              </a:ext>
            </a:extLst>
          </p:cNvPr>
          <p:cNvSpPr txBox="1"/>
          <p:nvPr/>
        </p:nvSpPr>
        <p:spPr>
          <a:xfrm>
            <a:off x="506992" y="5149775"/>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Results and Impact</a:t>
            </a:r>
          </a:p>
        </p:txBody>
      </p:sp>
      <p:sp>
        <p:nvSpPr>
          <p:cNvPr id="39" name="object 16">
            <a:extLst>
              <a:ext uri="{FF2B5EF4-FFF2-40B4-BE49-F238E27FC236}">
                <a16:creationId xmlns:a16="http://schemas.microsoft.com/office/drawing/2014/main" id="{86A5CE80-37A0-2FB3-0C2B-2A90C91522E9}"/>
              </a:ext>
            </a:extLst>
          </p:cNvPr>
          <p:cNvSpPr txBox="1"/>
          <p:nvPr/>
        </p:nvSpPr>
        <p:spPr>
          <a:xfrm>
            <a:off x="427870" y="5703351"/>
            <a:ext cx="5112318" cy="2683116"/>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r>
              <a:rPr lang="en-GB" sz="1100" dirty="0">
                <a:solidFill>
                  <a:schemeClr val="bg1"/>
                </a:solidFill>
                <a:latin typeface="Sora" pitchFamily="2" charset="0"/>
                <a:cs typeface="Sora" pitchFamily="2" charset="0"/>
              </a:rPr>
              <a:t>PRACTICE: </a:t>
            </a:r>
            <a:r>
              <a:rPr lang="en-GB" sz="1100" dirty="0">
                <a:solidFill>
                  <a:schemeClr val="bg1"/>
                </a:solidFill>
                <a:latin typeface="Sora" pitchFamily="2" charset="0"/>
              </a:rPr>
              <a:t>Provide an overview of the project results and their impact, highlighting potential applications or benefits for other programmes. Clarify what was effective, what fell short, and the evidence that led to these insights.</a:t>
            </a:r>
          </a:p>
        </p:txBody>
      </p:sp>
      <p:sp>
        <p:nvSpPr>
          <p:cNvPr id="40" name="object 16">
            <a:extLst>
              <a:ext uri="{FF2B5EF4-FFF2-40B4-BE49-F238E27FC236}">
                <a16:creationId xmlns:a16="http://schemas.microsoft.com/office/drawing/2014/main" id="{9A7738C1-B9DD-6211-4AC8-55F9E3EF96D1}"/>
              </a:ext>
            </a:extLst>
          </p:cNvPr>
          <p:cNvSpPr txBox="1"/>
          <p:nvPr/>
        </p:nvSpPr>
        <p:spPr>
          <a:xfrm>
            <a:off x="5723508" y="5703351"/>
            <a:ext cx="5112318" cy="2683116"/>
          </a:xfrm>
          <a:prstGeom prst="rect">
            <a:avLst/>
          </a:prstGeom>
          <a:gradFill>
            <a:gsLst>
              <a:gs pos="0">
                <a:schemeClr val="tx1">
                  <a:lumMod val="95000"/>
                  <a:lumOff val="5000"/>
                  <a:alpha val="14868"/>
                </a:schemeClr>
              </a:gs>
              <a:gs pos="77000">
                <a:srgbClr val="168036">
                  <a:alpha val="0"/>
                </a:srgbClr>
              </a:gs>
            </a:gsLst>
            <a:lin ang="5400000" scaled="0"/>
          </a:gradFill>
        </p:spPr>
        <p:txBody>
          <a:bodyPr vert="horz" wrap="square" lIns="139808" tIns="139808" rIns="139808" bIns="139808" rtlCol="0">
            <a:noAutofit/>
          </a:bodyPr>
          <a:lstStyle/>
          <a:p>
            <a:pPr marR="2818">
              <a:lnSpc>
                <a:spcPts val="1332"/>
              </a:lnSpc>
              <a:spcBef>
                <a:spcPts val="55"/>
              </a:spcBef>
            </a:pPr>
            <a:r>
              <a:rPr lang="en-GB" sz="1100" dirty="0">
                <a:solidFill>
                  <a:schemeClr val="bg1"/>
                </a:solidFill>
                <a:latin typeface="Sora" pitchFamily="2" charset="0"/>
                <a:cs typeface="Sora" pitchFamily="2" charset="0"/>
              </a:rPr>
              <a:t>PRACTICE: </a:t>
            </a:r>
            <a:r>
              <a:rPr lang="en-GB" sz="1100" dirty="0">
                <a:solidFill>
                  <a:schemeClr val="bg1"/>
                </a:solidFill>
                <a:latin typeface="Sora" pitchFamily="2" charset="0"/>
              </a:rPr>
              <a:t>Discuss the public health implications of the results and summarise key recommendations. Identify opportunities for enhancing future programme practices and their relevance to other programmes or settings.</a:t>
            </a:r>
          </a:p>
        </p:txBody>
      </p:sp>
      <p:sp>
        <p:nvSpPr>
          <p:cNvPr id="41" name="object 74">
            <a:extLst>
              <a:ext uri="{FF2B5EF4-FFF2-40B4-BE49-F238E27FC236}">
                <a16:creationId xmlns:a16="http://schemas.microsoft.com/office/drawing/2014/main" id="{CEEBDFA2-938B-03D5-BA4F-012CE5CDFCF1}"/>
              </a:ext>
            </a:extLst>
          </p:cNvPr>
          <p:cNvSpPr/>
          <p:nvPr/>
        </p:nvSpPr>
        <p:spPr>
          <a:xfrm>
            <a:off x="5723508" y="5009201"/>
            <a:ext cx="5112318"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42" name="object 7">
            <a:extLst>
              <a:ext uri="{FF2B5EF4-FFF2-40B4-BE49-F238E27FC236}">
                <a16:creationId xmlns:a16="http://schemas.microsoft.com/office/drawing/2014/main" id="{F94E1F2E-3EE5-FC1B-C58F-29F8EA940380}"/>
              </a:ext>
            </a:extLst>
          </p:cNvPr>
          <p:cNvSpPr txBox="1"/>
          <p:nvPr/>
        </p:nvSpPr>
        <p:spPr>
          <a:xfrm>
            <a:off x="5795516" y="5149775"/>
            <a:ext cx="1966116"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Conclusions</a:t>
            </a:r>
          </a:p>
        </p:txBody>
      </p:sp>
      <p:sp>
        <p:nvSpPr>
          <p:cNvPr id="6" name="Rectangle 5">
            <a:extLst>
              <a:ext uri="{FF2B5EF4-FFF2-40B4-BE49-F238E27FC236}">
                <a16:creationId xmlns:a16="http://schemas.microsoft.com/office/drawing/2014/main" id="{CD47E6E5-6BE7-FD74-8C1D-B712D3503342}"/>
              </a:ext>
            </a:extLst>
          </p:cNvPr>
          <p:cNvSpPr/>
          <p:nvPr/>
        </p:nvSpPr>
        <p:spPr>
          <a:xfrm>
            <a:off x="454717" y="8252460"/>
            <a:ext cx="10380923" cy="6159588"/>
          </a:xfrm>
          <a:prstGeom prst="rect">
            <a:avLst/>
          </a:prstGeom>
          <a:gradFill>
            <a:gsLst>
              <a:gs pos="0">
                <a:srgbClr val="165636"/>
              </a:gs>
              <a:gs pos="77000">
                <a:srgbClr val="168036">
                  <a:alpha val="379"/>
                </a:srgbClr>
              </a:gs>
            </a:gsLst>
            <a:lin ang="5400000" scaled="1"/>
          </a:gradFill>
          <a:ln w="317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00" dirty="0">
              <a:latin typeface="Sora" pitchFamily="2" charset="0"/>
              <a:cs typeface="Sora" pitchFamily="2" charset="0"/>
            </a:endParaRPr>
          </a:p>
        </p:txBody>
      </p:sp>
      <p:sp>
        <p:nvSpPr>
          <p:cNvPr id="8" name="TextBox 7">
            <a:extLst>
              <a:ext uri="{FF2B5EF4-FFF2-40B4-BE49-F238E27FC236}">
                <a16:creationId xmlns:a16="http://schemas.microsoft.com/office/drawing/2014/main" id="{3AE28655-54B9-704F-0B03-7C0EA4DB065F}"/>
              </a:ext>
            </a:extLst>
          </p:cNvPr>
          <p:cNvSpPr txBox="1"/>
          <p:nvPr/>
        </p:nvSpPr>
        <p:spPr>
          <a:xfrm>
            <a:off x="1209748" y="10574981"/>
            <a:ext cx="8785590" cy="1815882"/>
          </a:xfrm>
          <a:prstGeom prst="rect">
            <a:avLst/>
          </a:prstGeom>
          <a:noFill/>
        </p:spPr>
        <p:txBody>
          <a:bodyPr wrap="square">
            <a:spAutoFit/>
          </a:bodyPr>
          <a:lstStyle/>
          <a:p>
            <a:pPr>
              <a:lnSpc>
                <a:spcPct val="100000"/>
              </a:lnSpc>
            </a:pPr>
            <a:r>
              <a:rPr lang="en-GB" sz="2800" dirty="0">
                <a:solidFill>
                  <a:schemeClr val="accent3">
                    <a:lumMod val="20000"/>
                    <a:lumOff val="80000"/>
                  </a:schemeClr>
                </a:solidFill>
                <a:latin typeface="Sora" pitchFamily="2" charset="0"/>
                <a:ea typeface="Verdana" panose="020B0604030504040204" pitchFamily="34" charset="0"/>
                <a:cs typeface="Sora" pitchFamily="2" charset="0"/>
              </a:rPr>
              <a:t>Main finding goes here, translated into plain English. </a:t>
            </a:r>
          </a:p>
          <a:p>
            <a:pPr>
              <a:lnSpc>
                <a:spcPct val="100000"/>
              </a:lnSpc>
            </a:pPr>
            <a:br>
              <a:rPr lang="en-GB" sz="2800" dirty="0">
                <a:solidFill>
                  <a:schemeClr val="accent3">
                    <a:lumMod val="20000"/>
                    <a:lumOff val="80000"/>
                  </a:schemeClr>
                </a:solidFill>
                <a:latin typeface="Sora" pitchFamily="2" charset="0"/>
                <a:ea typeface="Verdana" panose="020B0604030504040204" pitchFamily="34" charset="0"/>
                <a:cs typeface="Sora" pitchFamily="2" charset="0"/>
              </a:rPr>
            </a:br>
            <a:r>
              <a:rPr lang="en-GB" sz="2800" dirty="0">
                <a:solidFill>
                  <a:srgbClr val="92D050"/>
                </a:solidFill>
                <a:latin typeface="Sora" pitchFamily="2" charset="0"/>
                <a:ea typeface="Verdana" panose="020B0604030504040204" pitchFamily="34" charset="0"/>
                <a:cs typeface="Sora" pitchFamily="2" charset="0"/>
              </a:rPr>
              <a:t>Emphasize</a:t>
            </a:r>
            <a:r>
              <a:rPr lang="en-GB" sz="2800" dirty="0">
                <a:solidFill>
                  <a:schemeClr val="accent3">
                    <a:lumMod val="20000"/>
                    <a:lumOff val="80000"/>
                  </a:schemeClr>
                </a:solidFill>
                <a:latin typeface="Sora" pitchFamily="2" charset="0"/>
                <a:ea typeface="Verdana" panose="020B0604030504040204" pitchFamily="34" charset="0"/>
                <a:cs typeface="Sora" pitchFamily="2" charset="0"/>
              </a:rPr>
              <a:t> the important words.</a:t>
            </a:r>
          </a:p>
        </p:txBody>
      </p:sp>
      <p:sp>
        <p:nvSpPr>
          <p:cNvPr id="9" name="object 74">
            <a:extLst>
              <a:ext uri="{FF2B5EF4-FFF2-40B4-BE49-F238E27FC236}">
                <a16:creationId xmlns:a16="http://schemas.microsoft.com/office/drawing/2014/main" id="{221EAC75-582C-E43D-F24F-E61B67CD06DD}"/>
              </a:ext>
            </a:extLst>
          </p:cNvPr>
          <p:cNvSpPr/>
          <p:nvPr/>
        </p:nvSpPr>
        <p:spPr>
          <a:xfrm>
            <a:off x="427869" y="14660562"/>
            <a:ext cx="10414051" cy="551180"/>
          </a:xfrm>
          <a:custGeom>
            <a:avLst/>
            <a:gdLst/>
            <a:ahLst/>
            <a:cxnLst/>
            <a:rect l="l" t="t" r="r" b="b"/>
            <a:pathLst>
              <a:path w="7620000" h="689609">
                <a:moveTo>
                  <a:pt x="7620000" y="0"/>
                </a:moveTo>
                <a:lnTo>
                  <a:pt x="0" y="0"/>
                </a:lnTo>
                <a:lnTo>
                  <a:pt x="0" y="689356"/>
                </a:lnTo>
                <a:lnTo>
                  <a:pt x="7620000" y="689356"/>
                </a:lnTo>
                <a:lnTo>
                  <a:pt x="7620000" y="0"/>
                </a:lnTo>
                <a:close/>
              </a:path>
            </a:pathLst>
          </a:custGeom>
          <a:solidFill>
            <a:srgbClr val="77933C">
              <a:alpha val="56863"/>
            </a:srgbClr>
          </a:solidFill>
        </p:spPr>
        <p:txBody>
          <a:bodyPr wrap="square" lIns="0" tIns="0" rIns="0" bIns="0" rtlCol="0"/>
          <a:lstStyle/>
          <a:p>
            <a:endParaRPr sz="559" dirty="0"/>
          </a:p>
        </p:txBody>
      </p:sp>
      <p:sp>
        <p:nvSpPr>
          <p:cNvPr id="10" name="object 7">
            <a:extLst>
              <a:ext uri="{FF2B5EF4-FFF2-40B4-BE49-F238E27FC236}">
                <a16:creationId xmlns:a16="http://schemas.microsoft.com/office/drawing/2014/main" id="{AA537015-789C-6B34-D1C8-342513EFA049}"/>
              </a:ext>
            </a:extLst>
          </p:cNvPr>
          <p:cNvSpPr txBox="1"/>
          <p:nvPr/>
        </p:nvSpPr>
        <p:spPr>
          <a:xfrm>
            <a:off x="506991" y="14801136"/>
            <a:ext cx="3949913" cy="263112"/>
          </a:xfrm>
          <a:prstGeom prst="rect">
            <a:avLst/>
          </a:prstGeom>
        </p:spPr>
        <p:txBody>
          <a:bodyPr vert="horz" wrap="square" lIns="0" tIns="47207" rIns="0" bIns="0" rtlCol="0">
            <a:spAutoFit/>
          </a:bodyPr>
          <a:lstStyle/>
          <a:p>
            <a:pPr marL="140927">
              <a:spcBef>
                <a:spcPts val="372"/>
              </a:spcBef>
            </a:pPr>
            <a:r>
              <a:rPr lang="en-GB" sz="1400" b="1" spc="-3" dirty="0">
                <a:solidFill>
                  <a:schemeClr val="accent3">
                    <a:lumMod val="20000"/>
                    <a:lumOff val="80000"/>
                  </a:schemeClr>
                </a:solidFill>
                <a:latin typeface="Sora" pitchFamily="2" charset="0"/>
                <a:cs typeface="Sora" pitchFamily="2" charset="0"/>
              </a:rPr>
              <a:t>Extra Tables and Figures</a:t>
            </a:r>
          </a:p>
        </p:txBody>
      </p:sp>
    </p:spTree>
    <p:extLst>
      <p:ext uri="{BB962C8B-B14F-4D97-AF65-F5344CB8AC3E}">
        <p14:creationId xmlns:p14="http://schemas.microsoft.com/office/powerpoint/2010/main" val="21538186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1837</TotalTime>
  <Words>503</Words>
  <Application>Microsoft Macintosh PowerPoint</Application>
  <PresentationFormat>Custom</PresentationFormat>
  <Paragraphs>53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Sora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Arox T</dc:creator>
  <cp:lastModifiedBy>Programme</cp:lastModifiedBy>
  <cp:revision>10</cp:revision>
  <dcterms:created xsi:type="dcterms:W3CDTF">2024-08-28T13:32:37Z</dcterms:created>
  <dcterms:modified xsi:type="dcterms:W3CDTF">2025-04-25T11:44:05Z</dcterms:modified>
</cp:coreProperties>
</file>